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0"/>
  </p:notesMasterIdLst>
  <p:sldIdLst>
    <p:sldId id="268" r:id="rId3"/>
    <p:sldId id="262" r:id="rId4"/>
    <p:sldId id="277" r:id="rId5"/>
    <p:sldId id="278" r:id="rId6"/>
    <p:sldId id="279" r:id="rId7"/>
    <p:sldId id="280" r:id="rId8"/>
    <p:sldId id="267" r:id="rId9"/>
  </p:sldIdLst>
  <p:sldSz cx="7251700" cy="9410700"/>
  <p:notesSz cx="7251700" cy="941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EE0"/>
    <a:srgbClr val="B7BCD8"/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>
      <p:cViewPr varScale="1">
        <p:scale>
          <a:sx n="47" d="100"/>
          <a:sy n="47" d="100"/>
        </p:scale>
        <p:origin x="20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2233813272113E-2"/>
          <c:y val="9.3560573795211932E-2"/>
          <c:w val="0.89531745628039894"/>
          <c:h val="0.8373215523135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97-4A0C-A1AB-F5261BE5B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97-4A0C-A1AB-F5261BE5B1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97-4A0C-A1AB-F5261BE5B1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97-4A0C-A1AB-F5261BE5B1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97-4A0C-A1AB-F5261BE5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599472"/>
        <c:axId val="1473596976"/>
      </c:lineChart>
      <c:catAx>
        <c:axId val="14735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6976"/>
        <c:crosses val="autoZero"/>
        <c:auto val="1"/>
        <c:lblAlgn val="ctr"/>
        <c:lblOffset val="100"/>
        <c:noMultiLvlLbl val="0"/>
      </c:catAx>
      <c:valAx>
        <c:axId val="147359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2233813272113E-2"/>
          <c:y val="9.3560573795211932E-2"/>
          <c:w val="0.89531745628039894"/>
          <c:h val="0.8373215523135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97-4A0C-A1AB-F5261BE5B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97-4A0C-A1AB-F5261BE5B1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97-4A0C-A1AB-F5261BE5B1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97-4A0C-A1AB-F5261BE5B1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97-4A0C-A1AB-F5261BE5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599472"/>
        <c:axId val="1473596976"/>
      </c:lineChart>
      <c:catAx>
        <c:axId val="14735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6976"/>
        <c:crosses val="autoZero"/>
        <c:auto val="1"/>
        <c:lblAlgn val="ctr"/>
        <c:lblOffset val="100"/>
        <c:noMultiLvlLbl val="0"/>
      </c:catAx>
      <c:valAx>
        <c:axId val="147359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2233813272113E-2"/>
          <c:y val="9.3560573795211932E-2"/>
          <c:w val="0.89531745628039894"/>
          <c:h val="0.8373215523135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97-4A0C-A1AB-F5261BE5B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97-4A0C-A1AB-F5261BE5B1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97-4A0C-A1AB-F5261BE5B1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97-4A0C-A1AB-F5261BE5B1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97-4A0C-A1AB-F5261BE5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599472"/>
        <c:axId val="1473596976"/>
      </c:lineChart>
      <c:catAx>
        <c:axId val="14735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6976"/>
        <c:crosses val="autoZero"/>
        <c:auto val="1"/>
        <c:lblAlgn val="ctr"/>
        <c:lblOffset val="100"/>
        <c:noMultiLvlLbl val="0"/>
      </c:catAx>
      <c:valAx>
        <c:axId val="147359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22233813272113E-2"/>
          <c:y val="9.3560573795211932E-2"/>
          <c:w val="0.89531745628039894"/>
          <c:h val="0.8373215523135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97-4A0C-A1AB-F5261BE5B1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97-4A0C-A1AB-F5261BE5B1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97-4A0C-A1AB-F5261BE5B1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97-4A0C-A1AB-F5261BE5B1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97-4A0C-A1AB-F5261BE5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3599472"/>
        <c:axId val="1473596976"/>
      </c:lineChart>
      <c:catAx>
        <c:axId val="14735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6976"/>
        <c:crosses val="autoZero"/>
        <c:auto val="1"/>
        <c:lblAlgn val="ctr"/>
        <c:lblOffset val="100"/>
        <c:noMultiLvlLbl val="0"/>
      </c:catAx>
      <c:valAx>
        <c:axId val="147359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359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41663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06863" y="0"/>
            <a:ext cx="31432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A9B62-C52A-421D-97D6-CFE5A0178217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176338"/>
            <a:ext cx="2447925" cy="3176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5488" y="4529138"/>
            <a:ext cx="5800725" cy="3705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3141663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06863" y="8939213"/>
            <a:ext cx="314325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A5EA-802B-49C0-BD44-AB25CD44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7A5EA-802B-49C0-BD44-AB25CD44B8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6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3877" y="2917317"/>
            <a:ext cx="6163945" cy="1976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7755" y="5269992"/>
            <a:ext cx="5076190" cy="235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6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258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3462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3877" y="2917317"/>
            <a:ext cx="6163945" cy="1976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7755" y="5269992"/>
            <a:ext cx="5076190" cy="235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0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258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34625" y="2164461"/>
            <a:ext cx="3154489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92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585" y="376428"/>
            <a:ext cx="6526530" cy="1505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585" y="2164461"/>
            <a:ext cx="6526530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65578" y="8751951"/>
            <a:ext cx="2320544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2585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1224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585" y="376428"/>
            <a:ext cx="6526530" cy="1505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2585" y="2164461"/>
            <a:ext cx="6526530" cy="6211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65578" y="8751951"/>
            <a:ext cx="2320544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2585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1224" y="8751951"/>
            <a:ext cx="1667891" cy="470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DFB011B-CDD2-FBC9-6547-585E857E7BE5}"/>
              </a:ext>
            </a:extLst>
          </p:cNvPr>
          <p:cNvGrpSpPr/>
          <p:nvPr/>
        </p:nvGrpSpPr>
        <p:grpSpPr>
          <a:xfrm>
            <a:off x="-36650" y="0"/>
            <a:ext cx="7297359" cy="2466752"/>
            <a:chOff x="1143000" y="990600"/>
            <a:chExt cx="5664200" cy="323419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57093B-0D17-48DC-B8F4-71630EC3A548}"/>
                </a:ext>
              </a:extLst>
            </p:cNvPr>
            <p:cNvSpPr/>
            <p:nvPr/>
          </p:nvSpPr>
          <p:spPr>
            <a:xfrm>
              <a:off x="1143000" y="990600"/>
              <a:ext cx="5415216" cy="2897508"/>
            </a:xfrm>
            <a:custGeom>
              <a:avLst/>
              <a:gdLst>
                <a:gd name="connsiteX0" fmla="*/ 0 w 4741156"/>
                <a:gd name="connsiteY0" fmla="*/ 0 h 2536840"/>
                <a:gd name="connsiteX1" fmla="*/ 4741156 w 4741156"/>
                <a:gd name="connsiteY1" fmla="*/ 0 h 2536840"/>
                <a:gd name="connsiteX2" fmla="*/ 4706992 w 4741156"/>
                <a:gd name="connsiteY2" fmla="*/ 86116 h 2536840"/>
                <a:gd name="connsiteX3" fmla="*/ 3175000 w 4741156"/>
                <a:gd name="connsiteY3" fmla="*/ 1106166 h 2536840"/>
                <a:gd name="connsiteX4" fmla="*/ 2901950 w 4741156"/>
                <a:gd name="connsiteY4" fmla="*/ 1797046 h 2536840"/>
                <a:gd name="connsiteX5" fmla="*/ 2339340 w 4741156"/>
                <a:gd name="connsiteY5" fmla="*/ 2447286 h 2536840"/>
                <a:gd name="connsiteX6" fmla="*/ 806450 w 4741156"/>
                <a:gd name="connsiteY6" fmla="*/ 2016756 h 2536840"/>
                <a:gd name="connsiteX7" fmla="*/ 2492 w 4741156"/>
                <a:gd name="connsiteY7" fmla="*/ 2534021 h 2536840"/>
                <a:gd name="connsiteX8" fmla="*/ 0 w 4741156"/>
                <a:gd name="connsiteY8" fmla="*/ 2536840 h 2536840"/>
                <a:gd name="connsiteX9" fmla="*/ 0 w 4741156"/>
                <a:gd name="connsiteY9" fmla="*/ 0 h 253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1156" h="2536840">
                  <a:moveTo>
                    <a:pt x="0" y="0"/>
                  </a:moveTo>
                  <a:lnTo>
                    <a:pt x="4741156" y="0"/>
                  </a:lnTo>
                  <a:lnTo>
                    <a:pt x="4706992" y="86116"/>
                  </a:lnTo>
                  <a:cubicBezTo>
                    <a:pt x="4295877" y="1048448"/>
                    <a:pt x="3550306" y="824639"/>
                    <a:pt x="3175000" y="1106166"/>
                  </a:cubicBezTo>
                  <a:cubicBezTo>
                    <a:pt x="2932209" y="1288290"/>
                    <a:pt x="2927413" y="1534918"/>
                    <a:pt x="2901950" y="1797046"/>
                  </a:cubicBezTo>
                  <a:cubicBezTo>
                    <a:pt x="2861733" y="2211066"/>
                    <a:pt x="2688590" y="2410668"/>
                    <a:pt x="2339340" y="2447286"/>
                  </a:cubicBezTo>
                  <a:cubicBezTo>
                    <a:pt x="1984134" y="2484528"/>
                    <a:pt x="1282307" y="2038769"/>
                    <a:pt x="806450" y="2016756"/>
                  </a:cubicBezTo>
                  <a:cubicBezTo>
                    <a:pt x="509039" y="2002998"/>
                    <a:pt x="267239" y="2237948"/>
                    <a:pt x="2492" y="2534021"/>
                  </a:cubicBezTo>
                  <a:lnTo>
                    <a:pt x="0" y="2536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069A3B-074D-44FB-A431-817D1A8654C6}"/>
                </a:ext>
              </a:extLst>
            </p:cNvPr>
            <p:cNvSpPr/>
            <p:nvPr/>
          </p:nvSpPr>
          <p:spPr>
            <a:xfrm>
              <a:off x="1143000" y="990600"/>
              <a:ext cx="5664200" cy="3234192"/>
            </a:xfrm>
            <a:custGeom>
              <a:avLst/>
              <a:gdLst>
                <a:gd name="connsiteX0" fmla="*/ 0 w 6661150"/>
                <a:gd name="connsiteY0" fmla="*/ 2114550 h 2114550"/>
                <a:gd name="connsiteX1" fmla="*/ 3689350 w 6661150"/>
                <a:gd name="connsiteY1" fmla="*/ 2114550 h 2114550"/>
                <a:gd name="connsiteX2" fmla="*/ 3689350 w 6661150"/>
                <a:gd name="connsiteY2" fmla="*/ 793750 h 2114550"/>
                <a:gd name="connsiteX3" fmla="*/ 5740400 w 6661150"/>
                <a:gd name="connsiteY3" fmla="*/ 793750 h 2114550"/>
                <a:gd name="connsiteX4" fmla="*/ 6534150 w 6661150"/>
                <a:gd name="connsiteY4" fmla="*/ 0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664078 w 6661150"/>
                <a:gd name="connsiteY1" fmla="*/ 1819275 h 2114550"/>
                <a:gd name="connsiteX2" fmla="*/ 3689350 w 6661150"/>
                <a:gd name="connsiteY2" fmla="*/ 793750 h 2114550"/>
                <a:gd name="connsiteX3" fmla="*/ 5740400 w 6661150"/>
                <a:gd name="connsiteY3" fmla="*/ 793750 h 2114550"/>
                <a:gd name="connsiteX4" fmla="*/ 6534150 w 6661150"/>
                <a:gd name="connsiteY4" fmla="*/ 0 h 2114550"/>
                <a:gd name="connsiteX5" fmla="*/ 6661150 w 6661150"/>
                <a:gd name="connsiteY5" fmla="*/ 0 h 2114550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5740400 w 6661150"/>
                <a:gd name="connsiteY3" fmla="*/ 793750 h 2155825"/>
                <a:gd name="connsiteX4" fmla="*/ 6534150 w 6661150"/>
                <a:gd name="connsiteY4" fmla="*/ 0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6534150 w 6661150"/>
                <a:gd name="connsiteY4" fmla="*/ 0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5825"/>
                <a:gd name="connsiteX1" fmla="*/ 664078 w 6661150"/>
                <a:gd name="connsiteY1" fmla="*/ 1819275 h 2155825"/>
                <a:gd name="connsiteX2" fmla="*/ 2930720 w 6661150"/>
                <a:gd name="connsiteY2" fmla="*/ 2155825 h 2155825"/>
                <a:gd name="connsiteX3" fmla="*/ 4917008 w 6661150"/>
                <a:gd name="connsiteY3" fmla="*/ 1584325 h 2155825"/>
                <a:gd name="connsiteX4" fmla="*/ 5942048 w 6661150"/>
                <a:gd name="connsiteY4" fmla="*/ 1038225 h 2155825"/>
                <a:gd name="connsiteX5" fmla="*/ 6661150 w 6661150"/>
                <a:gd name="connsiteY5" fmla="*/ 0 h 2155825"/>
                <a:gd name="connsiteX0" fmla="*/ 0 w 6661150"/>
                <a:gd name="connsiteY0" fmla="*/ 2114550 h 2158735"/>
                <a:gd name="connsiteX1" fmla="*/ 664078 w 6661150"/>
                <a:gd name="connsiteY1" fmla="*/ 1819275 h 2158735"/>
                <a:gd name="connsiteX2" fmla="*/ 2930720 w 6661150"/>
                <a:gd name="connsiteY2" fmla="*/ 2155825 h 2158735"/>
                <a:gd name="connsiteX3" fmla="*/ 4917008 w 6661150"/>
                <a:gd name="connsiteY3" fmla="*/ 1584325 h 2158735"/>
                <a:gd name="connsiteX4" fmla="*/ 5942048 w 6661150"/>
                <a:gd name="connsiteY4" fmla="*/ 1038225 h 2158735"/>
                <a:gd name="connsiteX5" fmla="*/ 6661150 w 6661150"/>
                <a:gd name="connsiteY5" fmla="*/ 0 h 2158735"/>
                <a:gd name="connsiteX0" fmla="*/ 0 w 6661150"/>
                <a:gd name="connsiteY0" fmla="*/ 2114550 h 2158735"/>
                <a:gd name="connsiteX1" fmla="*/ 664078 w 6661150"/>
                <a:gd name="connsiteY1" fmla="*/ 1819275 h 2158735"/>
                <a:gd name="connsiteX2" fmla="*/ 2930720 w 6661150"/>
                <a:gd name="connsiteY2" fmla="*/ 2155825 h 2158735"/>
                <a:gd name="connsiteX3" fmla="*/ 4917008 w 6661150"/>
                <a:gd name="connsiteY3" fmla="*/ 1584325 h 2158735"/>
                <a:gd name="connsiteX4" fmla="*/ 5942048 w 6661150"/>
                <a:gd name="connsiteY4" fmla="*/ 1038225 h 2158735"/>
                <a:gd name="connsiteX5" fmla="*/ 6661150 w 6661150"/>
                <a:gd name="connsiteY5" fmla="*/ 0 h 2158735"/>
                <a:gd name="connsiteX0" fmla="*/ 0 w 6661150"/>
                <a:gd name="connsiteY0" fmla="*/ 2114550 h 2158735"/>
                <a:gd name="connsiteX1" fmla="*/ 664078 w 6661150"/>
                <a:gd name="connsiteY1" fmla="*/ 1819275 h 2158735"/>
                <a:gd name="connsiteX2" fmla="*/ 2930720 w 6661150"/>
                <a:gd name="connsiteY2" fmla="*/ 2155825 h 2158735"/>
                <a:gd name="connsiteX3" fmla="*/ 4917008 w 6661150"/>
                <a:gd name="connsiteY3" fmla="*/ 1584325 h 2158735"/>
                <a:gd name="connsiteX4" fmla="*/ 5942048 w 6661150"/>
                <a:gd name="connsiteY4" fmla="*/ 1038225 h 2158735"/>
                <a:gd name="connsiteX5" fmla="*/ 6661150 w 6661150"/>
                <a:gd name="connsiteY5" fmla="*/ 0 h 2158735"/>
                <a:gd name="connsiteX0" fmla="*/ 0 w 6661150"/>
                <a:gd name="connsiteY0" fmla="*/ 2114550 h 2159877"/>
                <a:gd name="connsiteX1" fmla="*/ 664078 w 6661150"/>
                <a:gd name="connsiteY1" fmla="*/ 1819275 h 2159877"/>
                <a:gd name="connsiteX2" fmla="*/ 2930720 w 6661150"/>
                <a:gd name="connsiteY2" fmla="*/ 2155825 h 2159877"/>
                <a:gd name="connsiteX3" fmla="*/ 4917008 w 6661150"/>
                <a:gd name="connsiteY3" fmla="*/ 1584325 h 2159877"/>
                <a:gd name="connsiteX4" fmla="*/ 5942048 w 6661150"/>
                <a:gd name="connsiteY4" fmla="*/ 1038225 h 2159877"/>
                <a:gd name="connsiteX5" fmla="*/ 6661150 w 6661150"/>
                <a:gd name="connsiteY5" fmla="*/ 0 h 2159877"/>
                <a:gd name="connsiteX0" fmla="*/ 0 w 6661150"/>
                <a:gd name="connsiteY0" fmla="*/ 2114550 h 2149270"/>
                <a:gd name="connsiteX1" fmla="*/ 664078 w 6661150"/>
                <a:gd name="connsiteY1" fmla="*/ 1819275 h 2149270"/>
                <a:gd name="connsiteX2" fmla="*/ 2662424 w 6661150"/>
                <a:gd name="connsiteY2" fmla="*/ 2146300 h 2149270"/>
                <a:gd name="connsiteX3" fmla="*/ 4917008 w 6661150"/>
                <a:gd name="connsiteY3" fmla="*/ 1584325 h 2149270"/>
                <a:gd name="connsiteX4" fmla="*/ 5942048 w 6661150"/>
                <a:gd name="connsiteY4" fmla="*/ 1038225 h 2149270"/>
                <a:gd name="connsiteX5" fmla="*/ 6661150 w 6661150"/>
                <a:gd name="connsiteY5" fmla="*/ 0 h 2149270"/>
                <a:gd name="connsiteX0" fmla="*/ 0 w 6661150"/>
                <a:gd name="connsiteY0" fmla="*/ 2114550 h 2169225"/>
                <a:gd name="connsiteX1" fmla="*/ 664078 w 6661150"/>
                <a:gd name="connsiteY1" fmla="*/ 1819275 h 2169225"/>
                <a:gd name="connsiteX2" fmla="*/ 2662424 w 6661150"/>
                <a:gd name="connsiteY2" fmla="*/ 2146300 h 2169225"/>
                <a:gd name="connsiteX3" fmla="*/ 4917008 w 6661150"/>
                <a:gd name="connsiteY3" fmla="*/ 1584325 h 2169225"/>
                <a:gd name="connsiteX4" fmla="*/ 5942048 w 6661150"/>
                <a:gd name="connsiteY4" fmla="*/ 1038225 h 2169225"/>
                <a:gd name="connsiteX5" fmla="*/ 6661150 w 6661150"/>
                <a:gd name="connsiteY5" fmla="*/ 0 h 2169225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42048 w 6661150"/>
                <a:gd name="connsiteY4" fmla="*/ 1038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858783 w 6661150"/>
                <a:gd name="connsiteY4" fmla="*/ 1419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858783 w 6661150"/>
                <a:gd name="connsiteY4" fmla="*/ 1419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858783 w 6661150"/>
                <a:gd name="connsiteY4" fmla="*/ 141922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149724"/>
                <a:gd name="connsiteX1" fmla="*/ 664078 w 6661150"/>
                <a:gd name="connsiteY1" fmla="*/ 1819275 h 2149724"/>
                <a:gd name="connsiteX2" fmla="*/ 2662424 w 6661150"/>
                <a:gd name="connsiteY2" fmla="*/ 2146300 h 2149724"/>
                <a:gd name="connsiteX3" fmla="*/ 4269396 w 6661150"/>
                <a:gd name="connsiteY3" fmla="*/ 1565275 h 2149724"/>
                <a:gd name="connsiteX4" fmla="*/ 5923545 w 6661150"/>
                <a:gd name="connsiteY4" fmla="*/ 1590675 h 2149724"/>
                <a:gd name="connsiteX5" fmla="*/ 6661150 w 6661150"/>
                <a:gd name="connsiteY5" fmla="*/ 0 h 2149724"/>
                <a:gd name="connsiteX0" fmla="*/ 0 w 6661150"/>
                <a:gd name="connsiteY0" fmla="*/ 2114550 h 2263354"/>
                <a:gd name="connsiteX1" fmla="*/ 664078 w 6661150"/>
                <a:gd name="connsiteY1" fmla="*/ 1819275 h 2263354"/>
                <a:gd name="connsiteX2" fmla="*/ 2680927 w 6661150"/>
                <a:gd name="connsiteY2" fmla="*/ 2260600 h 2263354"/>
                <a:gd name="connsiteX3" fmla="*/ 4269396 w 6661150"/>
                <a:gd name="connsiteY3" fmla="*/ 1565275 h 2263354"/>
                <a:gd name="connsiteX4" fmla="*/ 5923545 w 6661150"/>
                <a:gd name="connsiteY4" fmla="*/ 1590675 h 2263354"/>
                <a:gd name="connsiteX5" fmla="*/ 6661150 w 6661150"/>
                <a:gd name="connsiteY5" fmla="*/ 0 h 2263354"/>
                <a:gd name="connsiteX0" fmla="*/ 0 w 6661150"/>
                <a:gd name="connsiteY0" fmla="*/ 2114550 h 2264949"/>
                <a:gd name="connsiteX1" fmla="*/ 664078 w 6661150"/>
                <a:gd name="connsiteY1" fmla="*/ 1819275 h 2264949"/>
                <a:gd name="connsiteX2" fmla="*/ 2680927 w 6661150"/>
                <a:gd name="connsiteY2" fmla="*/ 2260600 h 2264949"/>
                <a:gd name="connsiteX3" fmla="*/ 4269396 w 6661150"/>
                <a:gd name="connsiteY3" fmla="*/ 1565275 h 2264949"/>
                <a:gd name="connsiteX4" fmla="*/ 5923545 w 6661150"/>
                <a:gd name="connsiteY4" fmla="*/ 1590675 h 2264949"/>
                <a:gd name="connsiteX5" fmla="*/ 6661150 w 6661150"/>
                <a:gd name="connsiteY5" fmla="*/ 0 h 2264949"/>
                <a:gd name="connsiteX0" fmla="*/ 0 w 6661150"/>
                <a:gd name="connsiteY0" fmla="*/ 2114550 h 2266828"/>
                <a:gd name="connsiteX1" fmla="*/ 664078 w 6661150"/>
                <a:gd name="connsiteY1" fmla="*/ 1819275 h 2266828"/>
                <a:gd name="connsiteX2" fmla="*/ 2680927 w 6661150"/>
                <a:gd name="connsiteY2" fmla="*/ 2260600 h 2266828"/>
                <a:gd name="connsiteX3" fmla="*/ 4269396 w 6661150"/>
                <a:gd name="connsiteY3" fmla="*/ 1565275 h 2266828"/>
                <a:gd name="connsiteX4" fmla="*/ 5923545 w 6661150"/>
                <a:gd name="connsiteY4" fmla="*/ 1590675 h 2266828"/>
                <a:gd name="connsiteX5" fmla="*/ 6661150 w 6661150"/>
                <a:gd name="connsiteY5" fmla="*/ 0 h 2266828"/>
                <a:gd name="connsiteX0" fmla="*/ 0 w 6661150"/>
                <a:gd name="connsiteY0" fmla="*/ 2114550 h 2266828"/>
                <a:gd name="connsiteX1" fmla="*/ 664078 w 6661150"/>
                <a:gd name="connsiteY1" fmla="*/ 1819275 h 2266828"/>
                <a:gd name="connsiteX2" fmla="*/ 2680927 w 6661150"/>
                <a:gd name="connsiteY2" fmla="*/ 2260600 h 2266828"/>
                <a:gd name="connsiteX3" fmla="*/ 4269396 w 6661150"/>
                <a:gd name="connsiteY3" fmla="*/ 1565275 h 2266828"/>
                <a:gd name="connsiteX4" fmla="*/ 5923545 w 6661150"/>
                <a:gd name="connsiteY4" fmla="*/ 1590675 h 2266828"/>
                <a:gd name="connsiteX5" fmla="*/ 6661150 w 6661150"/>
                <a:gd name="connsiteY5" fmla="*/ 0 h 2266828"/>
                <a:gd name="connsiteX0" fmla="*/ 0 w 6661150"/>
                <a:gd name="connsiteY0" fmla="*/ 2114550 h 2261551"/>
                <a:gd name="connsiteX1" fmla="*/ 1219174 w 6661150"/>
                <a:gd name="connsiteY1" fmla="*/ 1703027 h 2261551"/>
                <a:gd name="connsiteX2" fmla="*/ 2680927 w 6661150"/>
                <a:gd name="connsiteY2" fmla="*/ 2260600 h 2261551"/>
                <a:gd name="connsiteX3" fmla="*/ 4269396 w 6661150"/>
                <a:gd name="connsiteY3" fmla="*/ 1565275 h 2261551"/>
                <a:gd name="connsiteX4" fmla="*/ 5923545 w 6661150"/>
                <a:gd name="connsiteY4" fmla="*/ 1590675 h 2261551"/>
                <a:gd name="connsiteX5" fmla="*/ 6661150 w 6661150"/>
                <a:gd name="connsiteY5" fmla="*/ 0 h 2261551"/>
                <a:gd name="connsiteX0" fmla="*/ 0 w 6661150"/>
                <a:gd name="connsiteY0" fmla="*/ 2114550 h 2161769"/>
                <a:gd name="connsiteX1" fmla="*/ 1219174 w 6661150"/>
                <a:gd name="connsiteY1" fmla="*/ 1703027 h 2161769"/>
                <a:gd name="connsiteX2" fmla="*/ 2804282 w 6661150"/>
                <a:gd name="connsiteY2" fmla="*/ 2160960 h 2161769"/>
                <a:gd name="connsiteX3" fmla="*/ 4269396 w 6661150"/>
                <a:gd name="connsiteY3" fmla="*/ 1565275 h 2161769"/>
                <a:gd name="connsiteX4" fmla="*/ 5923545 w 6661150"/>
                <a:gd name="connsiteY4" fmla="*/ 1590675 h 2161769"/>
                <a:gd name="connsiteX5" fmla="*/ 6661150 w 6661150"/>
                <a:gd name="connsiteY5" fmla="*/ 0 h 2161769"/>
                <a:gd name="connsiteX0" fmla="*/ 0 w 6661150"/>
                <a:gd name="connsiteY0" fmla="*/ 2114550 h 2161267"/>
                <a:gd name="connsiteX1" fmla="*/ 910787 w 6661150"/>
                <a:gd name="connsiteY1" fmla="*/ 1653207 h 2161267"/>
                <a:gd name="connsiteX2" fmla="*/ 2804282 w 6661150"/>
                <a:gd name="connsiteY2" fmla="*/ 2160960 h 2161267"/>
                <a:gd name="connsiteX3" fmla="*/ 4269396 w 6661150"/>
                <a:gd name="connsiteY3" fmla="*/ 1565275 h 2161267"/>
                <a:gd name="connsiteX4" fmla="*/ 5923545 w 6661150"/>
                <a:gd name="connsiteY4" fmla="*/ 1590675 h 2161267"/>
                <a:gd name="connsiteX5" fmla="*/ 6661150 w 6661150"/>
                <a:gd name="connsiteY5" fmla="*/ 0 h 2161267"/>
                <a:gd name="connsiteX0" fmla="*/ 0 w 6661150"/>
                <a:gd name="connsiteY0" fmla="*/ 2114550 h 2161267"/>
                <a:gd name="connsiteX1" fmla="*/ 910787 w 6661150"/>
                <a:gd name="connsiteY1" fmla="*/ 1653207 h 2161267"/>
                <a:gd name="connsiteX2" fmla="*/ 2804282 w 6661150"/>
                <a:gd name="connsiteY2" fmla="*/ 2160960 h 2161267"/>
                <a:gd name="connsiteX3" fmla="*/ 4269396 w 6661150"/>
                <a:gd name="connsiteY3" fmla="*/ 1565275 h 2161267"/>
                <a:gd name="connsiteX4" fmla="*/ 5923545 w 6661150"/>
                <a:gd name="connsiteY4" fmla="*/ 1590675 h 2161267"/>
                <a:gd name="connsiteX5" fmla="*/ 6661150 w 6661150"/>
                <a:gd name="connsiteY5" fmla="*/ 0 h 2161267"/>
                <a:gd name="connsiteX0" fmla="*/ 0 w 6661150"/>
                <a:gd name="connsiteY0" fmla="*/ 2114550 h 2170696"/>
                <a:gd name="connsiteX1" fmla="*/ 910787 w 6661150"/>
                <a:gd name="connsiteY1" fmla="*/ 1653207 h 2170696"/>
                <a:gd name="connsiteX2" fmla="*/ 2804282 w 6661150"/>
                <a:gd name="connsiteY2" fmla="*/ 2160960 h 2170696"/>
                <a:gd name="connsiteX3" fmla="*/ 3985680 w 6661150"/>
                <a:gd name="connsiteY3" fmla="*/ 1100285 h 2170696"/>
                <a:gd name="connsiteX4" fmla="*/ 5923545 w 6661150"/>
                <a:gd name="connsiteY4" fmla="*/ 1590675 h 2170696"/>
                <a:gd name="connsiteX5" fmla="*/ 6661150 w 6661150"/>
                <a:gd name="connsiteY5" fmla="*/ 0 h 2170696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100333 w 6661150"/>
                <a:gd name="connsiteY2" fmla="*/ 2086230 h 2114550"/>
                <a:gd name="connsiteX3" fmla="*/ 3985680 w 6661150"/>
                <a:gd name="connsiteY3" fmla="*/ 1100285 h 2114550"/>
                <a:gd name="connsiteX4" fmla="*/ 5923545 w 6661150"/>
                <a:gd name="connsiteY4" fmla="*/ 1590675 h 2114550"/>
                <a:gd name="connsiteX5" fmla="*/ 6661150 w 6661150"/>
                <a:gd name="connsiteY5" fmla="*/ 0 h 2114550"/>
                <a:gd name="connsiteX0" fmla="*/ 0 w 6661150"/>
                <a:gd name="connsiteY0" fmla="*/ 2114550 h 2168104"/>
                <a:gd name="connsiteX1" fmla="*/ 910787 w 6661150"/>
                <a:gd name="connsiteY1" fmla="*/ 1653207 h 2168104"/>
                <a:gd name="connsiteX2" fmla="*/ 3100333 w 6661150"/>
                <a:gd name="connsiteY2" fmla="*/ 2086230 h 2168104"/>
                <a:gd name="connsiteX3" fmla="*/ 3985680 w 6661150"/>
                <a:gd name="connsiteY3" fmla="*/ 1100285 h 2168104"/>
                <a:gd name="connsiteX4" fmla="*/ 5923545 w 6661150"/>
                <a:gd name="connsiteY4" fmla="*/ 1590675 h 2168104"/>
                <a:gd name="connsiteX5" fmla="*/ 6661150 w 6661150"/>
                <a:gd name="connsiteY5" fmla="*/ 0 h 2168104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923545 w 6661150"/>
                <a:gd name="connsiteY4" fmla="*/ 1590675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528811 w 6661150"/>
                <a:gd name="connsiteY4" fmla="*/ 461413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528811 w 6661150"/>
                <a:gd name="connsiteY4" fmla="*/ 461413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985680 w 6661150"/>
                <a:gd name="connsiteY3" fmla="*/ 1100285 h 2114550"/>
                <a:gd name="connsiteX4" fmla="*/ 5232760 w 6661150"/>
                <a:gd name="connsiteY4" fmla="*/ 577661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775977 w 6661150"/>
                <a:gd name="connsiteY3" fmla="*/ 1058768 h 2114550"/>
                <a:gd name="connsiteX4" fmla="*/ 5232760 w 6661150"/>
                <a:gd name="connsiteY4" fmla="*/ 577661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775977 w 6661150"/>
                <a:gd name="connsiteY3" fmla="*/ 1058768 h 2114550"/>
                <a:gd name="connsiteX4" fmla="*/ 5195754 w 6661150"/>
                <a:gd name="connsiteY4" fmla="*/ 519537 h 2114550"/>
                <a:gd name="connsiteX5" fmla="*/ 6661150 w 6661150"/>
                <a:gd name="connsiteY5" fmla="*/ 0 h 2114550"/>
                <a:gd name="connsiteX0" fmla="*/ 0 w 6661150"/>
                <a:gd name="connsiteY0" fmla="*/ 2114550 h 2114550"/>
                <a:gd name="connsiteX1" fmla="*/ 910787 w 6661150"/>
                <a:gd name="connsiteY1" fmla="*/ 1653207 h 2114550"/>
                <a:gd name="connsiteX2" fmla="*/ 3087998 w 6661150"/>
                <a:gd name="connsiteY2" fmla="*/ 1961679 h 2114550"/>
                <a:gd name="connsiteX3" fmla="*/ 3590946 w 6661150"/>
                <a:gd name="connsiteY3" fmla="*/ 1033858 h 2114550"/>
                <a:gd name="connsiteX4" fmla="*/ 5195754 w 6661150"/>
                <a:gd name="connsiteY4" fmla="*/ 519537 h 2114550"/>
                <a:gd name="connsiteX5" fmla="*/ 6661150 w 6661150"/>
                <a:gd name="connsiteY5" fmla="*/ 0 h 2114550"/>
                <a:gd name="connsiteX0" fmla="*/ 0 w 6624144"/>
                <a:gd name="connsiteY0" fmla="*/ 2147764 h 2147764"/>
                <a:gd name="connsiteX1" fmla="*/ 910787 w 6624144"/>
                <a:gd name="connsiteY1" fmla="*/ 1686421 h 2147764"/>
                <a:gd name="connsiteX2" fmla="*/ 3087998 w 6624144"/>
                <a:gd name="connsiteY2" fmla="*/ 1994893 h 2147764"/>
                <a:gd name="connsiteX3" fmla="*/ 3590946 w 6624144"/>
                <a:gd name="connsiteY3" fmla="*/ 1067072 h 2147764"/>
                <a:gd name="connsiteX4" fmla="*/ 5195754 w 6624144"/>
                <a:gd name="connsiteY4" fmla="*/ 552751 h 2147764"/>
                <a:gd name="connsiteX5" fmla="*/ 6624144 w 6624144"/>
                <a:gd name="connsiteY5" fmla="*/ 0 h 2147764"/>
                <a:gd name="connsiteX0" fmla="*/ 0 w 6624144"/>
                <a:gd name="connsiteY0" fmla="*/ 2147764 h 2147764"/>
                <a:gd name="connsiteX1" fmla="*/ 910787 w 6624144"/>
                <a:gd name="connsiteY1" fmla="*/ 1686421 h 2147764"/>
                <a:gd name="connsiteX2" fmla="*/ 3087998 w 6624144"/>
                <a:gd name="connsiteY2" fmla="*/ 1994893 h 2147764"/>
                <a:gd name="connsiteX3" fmla="*/ 3590946 w 6624144"/>
                <a:gd name="connsiteY3" fmla="*/ 1067072 h 2147764"/>
                <a:gd name="connsiteX4" fmla="*/ 5195754 w 6624144"/>
                <a:gd name="connsiteY4" fmla="*/ 552751 h 2147764"/>
                <a:gd name="connsiteX5" fmla="*/ 6624144 w 6624144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3087998 w 5667323"/>
                <a:gd name="connsiteY2" fmla="*/ 1994893 h 2147764"/>
                <a:gd name="connsiteX3" fmla="*/ 3590946 w 5667323"/>
                <a:gd name="connsiteY3" fmla="*/ 1067072 h 2147764"/>
                <a:gd name="connsiteX4" fmla="*/ 5195754 w 5667323"/>
                <a:gd name="connsiteY4" fmla="*/ 552751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3087998 w 5667323"/>
                <a:gd name="connsiteY2" fmla="*/ 1994893 h 2147764"/>
                <a:gd name="connsiteX3" fmla="*/ 3590946 w 5667323"/>
                <a:gd name="connsiteY3" fmla="*/ 1067072 h 2147764"/>
                <a:gd name="connsiteX4" fmla="*/ 5195754 w 5667323"/>
                <a:gd name="connsiteY4" fmla="*/ 552751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3087998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2940795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2793592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910787 w 5667323"/>
                <a:gd name="connsiteY1" fmla="*/ 1686421 h 2147764"/>
                <a:gd name="connsiteX2" fmla="*/ 2793592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898520 w 5667323"/>
                <a:gd name="connsiteY1" fmla="*/ 1653208 h 2147764"/>
                <a:gd name="connsiteX2" fmla="*/ 2793592 w 5667323"/>
                <a:gd name="connsiteY2" fmla="*/ 1994893 h 2147764"/>
                <a:gd name="connsiteX3" fmla="*/ 3590946 w 5667323"/>
                <a:gd name="connsiteY3" fmla="*/ 1067072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898520 w 5667323"/>
                <a:gd name="connsiteY1" fmla="*/ 1653208 h 2147764"/>
                <a:gd name="connsiteX2" fmla="*/ 2793592 w 5667323"/>
                <a:gd name="connsiteY2" fmla="*/ 1994893 h 2147764"/>
                <a:gd name="connsiteX3" fmla="*/ 3627747 w 5667323"/>
                <a:gd name="connsiteY3" fmla="*/ 967431 h 2147764"/>
                <a:gd name="connsiteX4" fmla="*/ 4925882 w 5667323"/>
                <a:gd name="connsiteY4" fmla="*/ 602572 h 2147764"/>
                <a:gd name="connsiteX5" fmla="*/ 5667323 w 5667323"/>
                <a:gd name="connsiteY5" fmla="*/ 0 h 2147764"/>
                <a:gd name="connsiteX0" fmla="*/ 0 w 5667323"/>
                <a:gd name="connsiteY0" fmla="*/ 2147764 h 2147764"/>
                <a:gd name="connsiteX1" fmla="*/ 898520 w 5667323"/>
                <a:gd name="connsiteY1" fmla="*/ 1653208 h 2147764"/>
                <a:gd name="connsiteX2" fmla="*/ 2793592 w 5667323"/>
                <a:gd name="connsiteY2" fmla="*/ 1994893 h 2147764"/>
                <a:gd name="connsiteX3" fmla="*/ 3627747 w 5667323"/>
                <a:gd name="connsiteY3" fmla="*/ 967431 h 2147764"/>
                <a:gd name="connsiteX4" fmla="*/ 4925883 w 5667323"/>
                <a:gd name="connsiteY4" fmla="*/ 594269 h 2147764"/>
                <a:gd name="connsiteX5" fmla="*/ 5667323 w 5667323"/>
                <a:gd name="connsiteY5" fmla="*/ 0 h 214776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95586"/>
                <a:gd name="connsiteY0" fmla="*/ 2197584 h 2197584"/>
                <a:gd name="connsiteX1" fmla="*/ 898520 w 5495586"/>
                <a:gd name="connsiteY1" fmla="*/ 1703028 h 2197584"/>
                <a:gd name="connsiteX2" fmla="*/ 2793592 w 5495586"/>
                <a:gd name="connsiteY2" fmla="*/ 2044713 h 2197584"/>
                <a:gd name="connsiteX3" fmla="*/ 3627747 w 5495586"/>
                <a:gd name="connsiteY3" fmla="*/ 1017251 h 2197584"/>
                <a:gd name="connsiteX4" fmla="*/ 4925883 w 5495586"/>
                <a:gd name="connsiteY4" fmla="*/ 644089 h 2197584"/>
                <a:gd name="connsiteX5" fmla="*/ 5495586 w 5495586"/>
                <a:gd name="connsiteY5" fmla="*/ 0 h 2197584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8520 w 5471052"/>
                <a:gd name="connsiteY1" fmla="*/ 1619994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93592 w 5471052"/>
                <a:gd name="connsiteY2" fmla="*/ 1961679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40200 w 5471052"/>
                <a:gd name="connsiteY2" fmla="*/ 2005284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40200 w 5471052"/>
                <a:gd name="connsiteY2" fmla="*/ 2005284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627747 w 5471052"/>
                <a:gd name="connsiteY3" fmla="*/ 934217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574355 w 5471052"/>
                <a:gd name="connsiteY3" fmla="*/ 1051951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574355 w 5471052"/>
                <a:gd name="connsiteY3" fmla="*/ 1051951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  <a:gd name="connsiteX0" fmla="*/ 0 w 5471052"/>
                <a:gd name="connsiteY0" fmla="*/ 2114550 h 2114550"/>
                <a:gd name="connsiteX1" fmla="*/ 894706 w 5471052"/>
                <a:gd name="connsiteY1" fmla="*/ 1650518 h 2114550"/>
                <a:gd name="connsiteX2" fmla="*/ 2724945 w 5471052"/>
                <a:gd name="connsiteY2" fmla="*/ 1987842 h 2114550"/>
                <a:gd name="connsiteX3" fmla="*/ 3406551 w 5471052"/>
                <a:gd name="connsiteY3" fmla="*/ 1204569 h 2114550"/>
                <a:gd name="connsiteX4" fmla="*/ 4925883 w 5471052"/>
                <a:gd name="connsiteY4" fmla="*/ 561055 h 2114550"/>
                <a:gd name="connsiteX5" fmla="*/ 5471052 w 5471052"/>
                <a:gd name="connsiteY5" fmla="*/ 0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1052" h="2114550">
                  <a:moveTo>
                    <a:pt x="0" y="2114550"/>
                  </a:moveTo>
                  <a:cubicBezTo>
                    <a:pt x="11638" y="2005539"/>
                    <a:pt x="440549" y="1671636"/>
                    <a:pt x="894706" y="1650518"/>
                  </a:cubicBezTo>
                  <a:cubicBezTo>
                    <a:pt x="1348863" y="1629400"/>
                    <a:pt x="2306304" y="2062167"/>
                    <a:pt x="2724945" y="1987842"/>
                  </a:cubicBezTo>
                  <a:cubicBezTo>
                    <a:pt x="3143586" y="1913517"/>
                    <a:pt x="3318131" y="1677834"/>
                    <a:pt x="3406551" y="1204569"/>
                  </a:cubicBezTo>
                  <a:cubicBezTo>
                    <a:pt x="3494971" y="731304"/>
                    <a:pt x="4172460" y="1000191"/>
                    <a:pt x="4925883" y="561055"/>
                  </a:cubicBezTo>
                  <a:cubicBezTo>
                    <a:pt x="5221660" y="370468"/>
                    <a:pt x="5166709" y="341840"/>
                    <a:pt x="5471052" y="0"/>
                  </a:cubicBezTo>
                </a:path>
              </a:pathLst>
            </a:custGeom>
            <a:noFill/>
            <a:ln w="952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A8F1A5-082B-79CA-3E4E-0B31328BFC80}"/>
              </a:ext>
            </a:extLst>
          </p:cNvPr>
          <p:cNvGrpSpPr/>
          <p:nvPr/>
        </p:nvGrpSpPr>
        <p:grpSpPr>
          <a:xfrm>
            <a:off x="191024" y="2398447"/>
            <a:ext cx="6869653" cy="935303"/>
            <a:chOff x="284212" y="3001991"/>
            <a:chExt cx="8575576" cy="1167564"/>
          </a:xfrm>
        </p:grpSpPr>
        <p:sp>
          <p:nvSpPr>
            <p:cNvPr id="20" name="object 19"/>
            <p:cNvSpPr/>
            <p:nvPr/>
          </p:nvSpPr>
          <p:spPr>
            <a:xfrm>
              <a:off x="2116397" y="3601320"/>
              <a:ext cx="87222" cy="236622"/>
            </a:xfrm>
            <a:custGeom>
              <a:avLst/>
              <a:gdLst/>
              <a:ahLst/>
              <a:cxnLst/>
              <a:rect l="l" t="t" r="r" b="b"/>
              <a:pathLst>
                <a:path w="64135" h="173990">
                  <a:moveTo>
                    <a:pt x="0" y="173990"/>
                  </a:moveTo>
                  <a:lnTo>
                    <a:pt x="64007" y="173990"/>
                  </a:lnTo>
                  <a:lnTo>
                    <a:pt x="64007" y="0"/>
                  </a:lnTo>
                  <a:lnTo>
                    <a:pt x="0" y="0"/>
                  </a:lnTo>
                  <a:lnTo>
                    <a:pt x="0" y="173990"/>
                  </a:lnTo>
                  <a:close/>
                </a:path>
              </a:pathLst>
            </a:custGeom>
            <a:solidFill>
              <a:srgbClr val="D319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62C5EE-0B94-4D67-33AF-4943CB0EAC8D}"/>
                </a:ext>
              </a:extLst>
            </p:cNvPr>
            <p:cNvGrpSpPr/>
            <p:nvPr/>
          </p:nvGrpSpPr>
          <p:grpSpPr>
            <a:xfrm>
              <a:off x="2116396" y="3261069"/>
              <a:ext cx="6743392" cy="821268"/>
              <a:chOff x="2116396" y="3261069"/>
              <a:chExt cx="6743392" cy="821268"/>
            </a:xfrm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grpSpPr>
          <p:sp>
            <p:nvSpPr>
              <p:cNvPr id="26" name="object 20"/>
              <p:cNvSpPr/>
              <p:nvPr/>
            </p:nvSpPr>
            <p:spPr>
              <a:xfrm>
                <a:off x="2116396" y="3299065"/>
                <a:ext cx="452519" cy="538876"/>
              </a:xfrm>
              <a:custGeom>
                <a:avLst/>
                <a:gdLst/>
                <a:ahLst/>
                <a:cxnLst/>
                <a:rect l="l" t="t" r="r" b="b"/>
                <a:pathLst>
                  <a:path w="332739" h="396240">
                    <a:moveTo>
                      <a:pt x="332219" y="0"/>
                    </a:moveTo>
                    <a:lnTo>
                      <a:pt x="268211" y="0"/>
                    </a:lnTo>
                    <a:lnTo>
                      <a:pt x="268211" y="165100"/>
                    </a:lnTo>
                    <a:lnTo>
                      <a:pt x="64008" y="165100"/>
                    </a:lnTo>
                    <a:lnTo>
                      <a:pt x="64008" y="0"/>
                    </a:lnTo>
                    <a:lnTo>
                      <a:pt x="0" y="0"/>
                    </a:lnTo>
                    <a:lnTo>
                      <a:pt x="0" y="165100"/>
                    </a:lnTo>
                    <a:lnTo>
                      <a:pt x="0" y="222250"/>
                    </a:lnTo>
                    <a:lnTo>
                      <a:pt x="268211" y="222250"/>
                    </a:lnTo>
                    <a:lnTo>
                      <a:pt x="268211" y="396240"/>
                    </a:lnTo>
                    <a:lnTo>
                      <a:pt x="332219" y="396240"/>
                    </a:lnTo>
                    <a:lnTo>
                      <a:pt x="332219" y="222250"/>
                    </a:lnTo>
                    <a:lnTo>
                      <a:pt x="332219" y="165100"/>
                    </a:lnTo>
                    <a:lnTo>
                      <a:pt x="332219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7" name="object 21"/>
              <p:cNvGrpSpPr/>
              <p:nvPr/>
            </p:nvGrpSpPr>
            <p:grpSpPr>
              <a:xfrm>
                <a:off x="2725743" y="3261069"/>
                <a:ext cx="6134045" cy="821268"/>
                <a:chOff x="2439925" y="800100"/>
                <a:chExt cx="4510405" cy="603885"/>
              </a:xfrm>
            </p:grpSpPr>
            <p:pic>
              <p:nvPicPr>
                <p:cNvPr id="28" name="object 22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439925" y="800100"/>
                  <a:ext cx="3427473" cy="582166"/>
                </a:xfrm>
                <a:prstGeom prst="rect">
                  <a:avLst/>
                </a:prstGeom>
              </p:spPr>
            </p:pic>
            <p:sp>
              <p:nvSpPr>
                <p:cNvPr id="30" name="object 23"/>
                <p:cNvSpPr/>
                <p:nvPr/>
              </p:nvSpPr>
              <p:spPr>
                <a:xfrm>
                  <a:off x="5404104" y="818387"/>
                  <a:ext cx="1546225" cy="407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225" h="407034">
                      <a:moveTo>
                        <a:pt x="315468" y="291096"/>
                      </a:moveTo>
                      <a:lnTo>
                        <a:pt x="306324" y="245376"/>
                      </a:lnTo>
                      <a:lnTo>
                        <a:pt x="278892" y="213372"/>
                      </a:lnTo>
                      <a:lnTo>
                        <a:pt x="236220" y="193548"/>
                      </a:lnTo>
                      <a:lnTo>
                        <a:pt x="223354" y="189001"/>
                      </a:lnTo>
                      <a:lnTo>
                        <a:pt x="209931" y="184607"/>
                      </a:lnTo>
                      <a:lnTo>
                        <a:pt x="195922" y="180479"/>
                      </a:lnTo>
                      <a:lnTo>
                        <a:pt x="181356" y="176796"/>
                      </a:lnTo>
                      <a:lnTo>
                        <a:pt x="148132" y="167792"/>
                      </a:lnTo>
                      <a:lnTo>
                        <a:pt x="138671" y="164592"/>
                      </a:lnTo>
                      <a:lnTo>
                        <a:pt x="128955" y="162293"/>
                      </a:lnTo>
                      <a:lnTo>
                        <a:pt x="120383" y="159842"/>
                      </a:lnTo>
                      <a:lnTo>
                        <a:pt x="112953" y="157099"/>
                      </a:lnTo>
                      <a:lnTo>
                        <a:pt x="97523" y="149364"/>
                      </a:lnTo>
                      <a:lnTo>
                        <a:pt x="91440" y="143256"/>
                      </a:lnTo>
                      <a:lnTo>
                        <a:pt x="88379" y="137160"/>
                      </a:lnTo>
                      <a:lnTo>
                        <a:pt x="83807" y="131076"/>
                      </a:lnTo>
                      <a:lnTo>
                        <a:pt x="80772" y="123444"/>
                      </a:lnTo>
                      <a:lnTo>
                        <a:pt x="80772" y="114300"/>
                      </a:lnTo>
                      <a:lnTo>
                        <a:pt x="100584" y="73152"/>
                      </a:lnTo>
                      <a:lnTo>
                        <a:pt x="140436" y="58801"/>
                      </a:lnTo>
                      <a:lnTo>
                        <a:pt x="158496" y="57924"/>
                      </a:lnTo>
                      <a:lnTo>
                        <a:pt x="167843" y="58204"/>
                      </a:lnTo>
                      <a:lnTo>
                        <a:pt x="228600" y="71640"/>
                      </a:lnTo>
                      <a:lnTo>
                        <a:pt x="266687" y="94500"/>
                      </a:lnTo>
                      <a:lnTo>
                        <a:pt x="269748" y="99072"/>
                      </a:lnTo>
                      <a:lnTo>
                        <a:pt x="298691" y="47244"/>
                      </a:lnTo>
                      <a:lnTo>
                        <a:pt x="254546" y="22390"/>
                      </a:lnTo>
                      <a:lnTo>
                        <a:pt x="201345" y="5727"/>
                      </a:lnTo>
                      <a:lnTo>
                        <a:pt x="161531" y="3060"/>
                      </a:lnTo>
                      <a:lnTo>
                        <a:pt x="146062" y="3390"/>
                      </a:lnTo>
                      <a:lnTo>
                        <a:pt x="103632" y="10668"/>
                      </a:lnTo>
                      <a:lnTo>
                        <a:pt x="67627" y="26098"/>
                      </a:lnTo>
                      <a:lnTo>
                        <a:pt x="32194" y="60756"/>
                      </a:lnTo>
                      <a:lnTo>
                        <a:pt x="15824" y="109143"/>
                      </a:lnTo>
                      <a:lnTo>
                        <a:pt x="15227" y="123444"/>
                      </a:lnTo>
                      <a:lnTo>
                        <a:pt x="15786" y="134569"/>
                      </a:lnTo>
                      <a:lnTo>
                        <a:pt x="32004" y="178130"/>
                      </a:lnTo>
                      <a:lnTo>
                        <a:pt x="62293" y="203276"/>
                      </a:lnTo>
                      <a:lnTo>
                        <a:pt x="121081" y="224942"/>
                      </a:lnTo>
                      <a:lnTo>
                        <a:pt x="148793" y="232029"/>
                      </a:lnTo>
                      <a:lnTo>
                        <a:pt x="160972" y="235458"/>
                      </a:lnTo>
                      <a:lnTo>
                        <a:pt x="182880" y="242316"/>
                      </a:lnTo>
                      <a:lnTo>
                        <a:pt x="192633" y="244868"/>
                      </a:lnTo>
                      <a:lnTo>
                        <a:pt x="201536" y="247853"/>
                      </a:lnTo>
                      <a:lnTo>
                        <a:pt x="235280" y="268236"/>
                      </a:lnTo>
                      <a:lnTo>
                        <a:pt x="246888" y="297180"/>
                      </a:lnTo>
                      <a:lnTo>
                        <a:pt x="245478" y="309168"/>
                      </a:lnTo>
                      <a:lnTo>
                        <a:pt x="215023" y="341934"/>
                      </a:lnTo>
                      <a:lnTo>
                        <a:pt x="169164" y="348996"/>
                      </a:lnTo>
                      <a:lnTo>
                        <a:pt x="157734" y="348716"/>
                      </a:lnTo>
                      <a:lnTo>
                        <a:pt x="101727" y="338137"/>
                      </a:lnTo>
                      <a:lnTo>
                        <a:pt x="65138" y="322897"/>
                      </a:lnTo>
                      <a:lnTo>
                        <a:pt x="50292" y="313956"/>
                      </a:lnTo>
                      <a:lnTo>
                        <a:pt x="43738" y="310286"/>
                      </a:lnTo>
                      <a:lnTo>
                        <a:pt x="37896" y="306336"/>
                      </a:lnTo>
                      <a:lnTo>
                        <a:pt x="32931" y="302374"/>
                      </a:lnTo>
                      <a:lnTo>
                        <a:pt x="28943" y="298704"/>
                      </a:lnTo>
                      <a:lnTo>
                        <a:pt x="0" y="352044"/>
                      </a:lnTo>
                      <a:lnTo>
                        <a:pt x="36576" y="375297"/>
                      </a:lnTo>
                      <a:lnTo>
                        <a:pt x="77724" y="391680"/>
                      </a:lnTo>
                      <a:lnTo>
                        <a:pt x="121539" y="401967"/>
                      </a:lnTo>
                      <a:lnTo>
                        <a:pt x="167640" y="405396"/>
                      </a:lnTo>
                      <a:lnTo>
                        <a:pt x="182232" y="405079"/>
                      </a:lnTo>
                      <a:lnTo>
                        <a:pt x="224028" y="399288"/>
                      </a:lnTo>
                      <a:lnTo>
                        <a:pt x="260667" y="385787"/>
                      </a:lnTo>
                      <a:lnTo>
                        <a:pt x="296976" y="354406"/>
                      </a:lnTo>
                      <a:lnTo>
                        <a:pt x="312216" y="319468"/>
                      </a:lnTo>
                      <a:lnTo>
                        <a:pt x="314629" y="305638"/>
                      </a:lnTo>
                      <a:lnTo>
                        <a:pt x="315468" y="291096"/>
                      </a:lnTo>
                      <a:close/>
                    </a:path>
                    <a:path w="1546225" h="407034">
                      <a:moveTo>
                        <a:pt x="708660" y="248412"/>
                      </a:moveTo>
                      <a:lnTo>
                        <a:pt x="701802" y="209359"/>
                      </a:lnTo>
                      <a:lnTo>
                        <a:pt x="685800" y="173736"/>
                      </a:lnTo>
                      <a:lnTo>
                        <a:pt x="661593" y="142875"/>
                      </a:lnTo>
                      <a:lnTo>
                        <a:pt x="629412" y="118872"/>
                      </a:lnTo>
                      <a:lnTo>
                        <a:pt x="591883" y="101739"/>
                      </a:lnTo>
                      <a:lnTo>
                        <a:pt x="548640" y="96012"/>
                      </a:lnTo>
                      <a:lnTo>
                        <a:pt x="529983" y="97116"/>
                      </a:lnTo>
                      <a:lnTo>
                        <a:pt x="480060" y="111252"/>
                      </a:lnTo>
                      <a:lnTo>
                        <a:pt x="438048" y="141046"/>
                      </a:lnTo>
                      <a:lnTo>
                        <a:pt x="425196" y="153936"/>
                      </a:lnTo>
                      <a:lnTo>
                        <a:pt x="432041" y="150787"/>
                      </a:lnTo>
                      <a:lnTo>
                        <a:pt x="438912" y="148221"/>
                      </a:lnTo>
                      <a:lnTo>
                        <a:pt x="475335" y="142646"/>
                      </a:lnTo>
                      <a:lnTo>
                        <a:pt x="483108" y="143256"/>
                      </a:lnTo>
                      <a:lnTo>
                        <a:pt x="489940" y="144691"/>
                      </a:lnTo>
                      <a:lnTo>
                        <a:pt x="496633" y="146685"/>
                      </a:lnTo>
                      <a:lnTo>
                        <a:pt x="503034" y="149263"/>
                      </a:lnTo>
                      <a:lnTo>
                        <a:pt x="509003" y="152400"/>
                      </a:lnTo>
                      <a:lnTo>
                        <a:pt x="515556" y="155219"/>
                      </a:lnTo>
                      <a:lnTo>
                        <a:pt x="521385" y="158877"/>
                      </a:lnTo>
                      <a:lnTo>
                        <a:pt x="526364" y="163118"/>
                      </a:lnTo>
                      <a:lnTo>
                        <a:pt x="530352" y="167652"/>
                      </a:lnTo>
                      <a:lnTo>
                        <a:pt x="540613" y="166789"/>
                      </a:lnTo>
                      <a:lnTo>
                        <a:pt x="550735" y="166497"/>
                      </a:lnTo>
                      <a:lnTo>
                        <a:pt x="560565" y="166789"/>
                      </a:lnTo>
                      <a:lnTo>
                        <a:pt x="569976" y="167652"/>
                      </a:lnTo>
                      <a:lnTo>
                        <a:pt x="608304" y="189763"/>
                      </a:lnTo>
                      <a:lnTo>
                        <a:pt x="629412" y="230517"/>
                      </a:lnTo>
                      <a:lnTo>
                        <a:pt x="630859" y="252984"/>
                      </a:lnTo>
                      <a:lnTo>
                        <a:pt x="630313" y="265493"/>
                      </a:lnTo>
                      <a:lnTo>
                        <a:pt x="612470" y="308165"/>
                      </a:lnTo>
                      <a:lnTo>
                        <a:pt x="578853" y="331901"/>
                      </a:lnTo>
                      <a:lnTo>
                        <a:pt x="548640" y="338328"/>
                      </a:lnTo>
                      <a:lnTo>
                        <a:pt x="538365" y="337743"/>
                      </a:lnTo>
                      <a:lnTo>
                        <a:pt x="500138" y="322503"/>
                      </a:lnTo>
                      <a:lnTo>
                        <a:pt x="473405" y="290283"/>
                      </a:lnTo>
                      <a:lnTo>
                        <a:pt x="466344" y="252984"/>
                      </a:lnTo>
                      <a:lnTo>
                        <a:pt x="466890" y="245059"/>
                      </a:lnTo>
                      <a:lnTo>
                        <a:pt x="488099" y="211632"/>
                      </a:lnTo>
                      <a:lnTo>
                        <a:pt x="493776" y="208800"/>
                      </a:lnTo>
                      <a:lnTo>
                        <a:pt x="501396" y="204228"/>
                      </a:lnTo>
                      <a:lnTo>
                        <a:pt x="509003" y="202692"/>
                      </a:lnTo>
                      <a:lnTo>
                        <a:pt x="525780" y="202692"/>
                      </a:lnTo>
                      <a:lnTo>
                        <a:pt x="531863" y="205740"/>
                      </a:lnTo>
                      <a:lnTo>
                        <a:pt x="537972" y="210312"/>
                      </a:lnTo>
                      <a:lnTo>
                        <a:pt x="536536" y="202692"/>
                      </a:lnTo>
                      <a:lnTo>
                        <a:pt x="509511" y="168960"/>
                      </a:lnTo>
                      <a:lnTo>
                        <a:pt x="472427" y="158508"/>
                      </a:lnTo>
                      <a:lnTo>
                        <a:pt x="464426" y="158788"/>
                      </a:lnTo>
                      <a:lnTo>
                        <a:pt x="426897" y="170319"/>
                      </a:lnTo>
                      <a:lnTo>
                        <a:pt x="399732" y="199555"/>
                      </a:lnTo>
                      <a:lnTo>
                        <a:pt x="390334" y="248412"/>
                      </a:lnTo>
                      <a:lnTo>
                        <a:pt x="391299" y="268986"/>
                      </a:lnTo>
                      <a:lnTo>
                        <a:pt x="401586" y="309549"/>
                      </a:lnTo>
                      <a:lnTo>
                        <a:pt x="422783" y="345503"/>
                      </a:lnTo>
                      <a:lnTo>
                        <a:pt x="451650" y="374002"/>
                      </a:lnTo>
                      <a:lnTo>
                        <a:pt x="499859" y="399288"/>
                      </a:lnTo>
                      <a:lnTo>
                        <a:pt x="552805" y="406793"/>
                      </a:lnTo>
                      <a:lnTo>
                        <a:pt x="569976" y="405396"/>
                      </a:lnTo>
                      <a:lnTo>
                        <a:pt x="620979" y="390169"/>
                      </a:lnTo>
                      <a:lnTo>
                        <a:pt x="664451" y="358533"/>
                      </a:lnTo>
                      <a:lnTo>
                        <a:pt x="680859" y="338328"/>
                      </a:lnTo>
                      <a:lnTo>
                        <a:pt x="687311" y="329184"/>
                      </a:lnTo>
                      <a:lnTo>
                        <a:pt x="697077" y="309499"/>
                      </a:lnTo>
                      <a:lnTo>
                        <a:pt x="703707" y="289369"/>
                      </a:lnTo>
                      <a:lnTo>
                        <a:pt x="707466" y="268973"/>
                      </a:lnTo>
                      <a:lnTo>
                        <a:pt x="708660" y="248412"/>
                      </a:lnTo>
                      <a:close/>
                    </a:path>
                    <a:path w="1546225" h="407034">
                      <a:moveTo>
                        <a:pt x="865619" y="0"/>
                      </a:moveTo>
                      <a:lnTo>
                        <a:pt x="821905" y="8153"/>
                      </a:lnTo>
                      <a:lnTo>
                        <a:pt x="792327" y="44818"/>
                      </a:lnTo>
                      <a:lnTo>
                        <a:pt x="790956" y="57924"/>
                      </a:lnTo>
                      <a:lnTo>
                        <a:pt x="790956" y="399288"/>
                      </a:lnTo>
                      <a:lnTo>
                        <a:pt x="865619" y="399288"/>
                      </a:lnTo>
                      <a:lnTo>
                        <a:pt x="865619" y="0"/>
                      </a:lnTo>
                      <a:close/>
                    </a:path>
                    <a:path w="1546225" h="407034">
                      <a:moveTo>
                        <a:pt x="1261872" y="103644"/>
                      </a:moveTo>
                      <a:lnTo>
                        <a:pt x="1185659" y="103644"/>
                      </a:lnTo>
                      <a:lnTo>
                        <a:pt x="1185545" y="229755"/>
                      </a:lnTo>
                      <a:lnTo>
                        <a:pt x="1185379" y="235610"/>
                      </a:lnTo>
                      <a:lnTo>
                        <a:pt x="1184516" y="245364"/>
                      </a:lnTo>
                      <a:lnTo>
                        <a:pt x="1183093" y="255130"/>
                      </a:lnTo>
                      <a:lnTo>
                        <a:pt x="1181087" y="265176"/>
                      </a:lnTo>
                      <a:lnTo>
                        <a:pt x="1179398" y="275183"/>
                      </a:lnTo>
                      <a:lnTo>
                        <a:pt x="1158430" y="316611"/>
                      </a:lnTo>
                      <a:lnTo>
                        <a:pt x="1117295" y="337756"/>
                      </a:lnTo>
                      <a:lnTo>
                        <a:pt x="1106424" y="338328"/>
                      </a:lnTo>
                      <a:lnTo>
                        <a:pt x="1093279" y="337718"/>
                      </a:lnTo>
                      <a:lnTo>
                        <a:pt x="1052118" y="318998"/>
                      </a:lnTo>
                      <a:lnTo>
                        <a:pt x="1029271" y="283832"/>
                      </a:lnTo>
                      <a:lnTo>
                        <a:pt x="1024128" y="251460"/>
                      </a:lnTo>
                      <a:lnTo>
                        <a:pt x="1024699" y="240322"/>
                      </a:lnTo>
                      <a:lnTo>
                        <a:pt x="1038402" y="200583"/>
                      </a:lnTo>
                      <a:lnTo>
                        <a:pt x="1070419" y="171665"/>
                      </a:lnTo>
                      <a:lnTo>
                        <a:pt x="1106424" y="164592"/>
                      </a:lnTo>
                      <a:lnTo>
                        <a:pt x="1114679" y="164884"/>
                      </a:lnTo>
                      <a:lnTo>
                        <a:pt x="1157478" y="176796"/>
                      </a:lnTo>
                      <a:lnTo>
                        <a:pt x="1168908" y="188976"/>
                      </a:lnTo>
                      <a:lnTo>
                        <a:pt x="1171117" y="183883"/>
                      </a:lnTo>
                      <a:lnTo>
                        <a:pt x="1168971" y="141884"/>
                      </a:lnTo>
                      <a:lnTo>
                        <a:pt x="1141476" y="108216"/>
                      </a:lnTo>
                      <a:lnTo>
                        <a:pt x="1095756" y="96012"/>
                      </a:lnTo>
                      <a:lnTo>
                        <a:pt x="1082040" y="96608"/>
                      </a:lnTo>
                      <a:lnTo>
                        <a:pt x="1040892" y="106680"/>
                      </a:lnTo>
                      <a:lnTo>
                        <a:pt x="1004239" y="127469"/>
                      </a:lnTo>
                      <a:lnTo>
                        <a:pt x="975156" y="160032"/>
                      </a:lnTo>
                      <a:lnTo>
                        <a:pt x="954989" y="202603"/>
                      </a:lnTo>
                      <a:lnTo>
                        <a:pt x="947915" y="251460"/>
                      </a:lnTo>
                      <a:lnTo>
                        <a:pt x="948753" y="268325"/>
                      </a:lnTo>
                      <a:lnTo>
                        <a:pt x="960120" y="315468"/>
                      </a:lnTo>
                      <a:lnTo>
                        <a:pt x="981113" y="353402"/>
                      </a:lnTo>
                      <a:lnTo>
                        <a:pt x="1010793" y="381774"/>
                      </a:lnTo>
                      <a:lnTo>
                        <a:pt x="1045857" y="399630"/>
                      </a:lnTo>
                      <a:lnTo>
                        <a:pt x="1085075" y="406908"/>
                      </a:lnTo>
                      <a:lnTo>
                        <a:pt x="1097889" y="406336"/>
                      </a:lnTo>
                      <a:lnTo>
                        <a:pt x="1136904" y="397764"/>
                      </a:lnTo>
                      <a:lnTo>
                        <a:pt x="1174191" y="376986"/>
                      </a:lnTo>
                      <a:lnTo>
                        <a:pt x="1185659" y="367284"/>
                      </a:lnTo>
                      <a:lnTo>
                        <a:pt x="1185659" y="399288"/>
                      </a:lnTo>
                      <a:lnTo>
                        <a:pt x="1261872" y="399288"/>
                      </a:lnTo>
                      <a:lnTo>
                        <a:pt x="1261872" y="367284"/>
                      </a:lnTo>
                      <a:lnTo>
                        <a:pt x="1261872" y="338328"/>
                      </a:lnTo>
                      <a:lnTo>
                        <a:pt x="1261872" y="103644"/>
                      </a:lnTo>
                      <a:close/>
                    </a:path>
                    <a:path w="1546225" h="407034">
                      <a:moveTo>
                        <a:pt x="1546136" y="153543"/>
                      </a:moveTo>
                      <a:lnTo>
                        <a:pt x="1546085" y="145554"/>
                      </a:lnTo>
                      <a:lnTo>
                        <a:pt x="1545297" y="140220"/>
                      </a:lnTo>
                      <a:lnTo>
                        <a:pt x="1544904" y="137541"/>
                      </a:lnTo>
                      <a:lnTo>
                        <a:pt x="1520952" y="103644"/>
                      </a:lnTo>
                      <a:lnTo>
                        <a:pt x="1493088" y="95707"/>
                      </a:lnTo>
                      <a:lnTo>
                        <a:pt x="1481328" y="96012"/>
                      </a:lnTo>
                      <a:lnTo>
                        <a:pt x="1440103" y="114503"/>
                      </a:lnTo>
                      <a:lnTo>
                        <a:pt x="1421892" y="140220"/>
                      </a:lnTo>
                      <a:lnTo>
                        <a:pt x="1421892" y="102108"/>
                      </a:lnTo>
                      <a:lnTo>
                        <a:pt x="1356360" y="102108"/>
                      </a:lnTo>
                      <a:lnTo>
                        <a:pt x="1356360" y="399288"/>
                      </a:lnTo>
                      <a:lnTo>
                        <a:pt x="1432547" y="399288"/>
                      </a:lnTo>
                      <a:lnTo>
                        <a:pt x="1432572" y="247662"/>
                      </a:lnTo>
                      <a:lnTo>
                        <a:pt x="1432737" y="240804"/>
                      </a:lnTo>
                      <a:lnTo>
                        <a:pt x="1443291" y="196646"/>
                      </a:lnTo>
                      <a:lnTo>
                        <a:pt x="1478267" y="167652"/>
                      </a:lnTo>
                      <a:lnTo>
                        <a:pt x="1494282" y="165366"/>
                      </a:lnTo>
                      <a:lnTo>
                        <a:pt x="1502270" y="165938"/>
                      </a:lnTo>
                      <a:lnTo>
                        <a:pt x="1530096" y="185940"/>
                      </a:lnTo>
                      <a:lnTo>
                        <a:pt x="1535468" y="180835"/>
                      </a:lnTo>
                      <a:lnTo>
                        <a:pt x="1540002" y="174879"/>
                      </a:lnTo>
                      <a:lnTo>
                        <a:pt x="1543380" y="168363"/>
                      </a:lnTo>
                      <a:lnTo>
                        <a:pt x="1544231" y="165366"/>
                      </a:lnTo>
                      <a:lnTo>
                        <a:pt x="1545336" y="161544"/>
                      </a:lnTo>
                      <a:lnTo>
                        <a:pt x="1546136" y="153543"/>
                      </a:lnTo>
                      <a:close/>
                    </a:path>
                  </a:pathLst>
                </a:custGeom>
                <a:solidFill>
                  <a:srgbClr val="13384A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1" name="object 24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5917690" y="1287781"/>
                  <a:ext cx="908305" cy="11582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" name="object 25"/>
            <p:cNvGrpSpPr/>
            <p:nvPr/>
          </p:nvGrpSpPr>
          <p:grpSpPr>
            <a:xfrm>
              <a:off x="284212" y="3001991"/>
              <a:ext cx="1575179" cy="1167564"/>
              <a:chOff x="644651" y="609598"/>
              <a:chExt cx="1158240" cy="858519"/>
            </a:xfrm>
          </p:grpSpPr>
          <p:pic>
            <p:nvPicPr>
              <p:cNvPr id="59" name="object 4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7313" y="929638"/>
                <a:ext cx="371887" cy="99061"/>
              </a:xfrm>
              <a:prstGeom prst="rect">
                <a:avLst/>
              </a:prstGeom>
            </p:spPr>
          </p:pic>
          <p:sp>
            <p:nvSpPr>
              <p:cNvPr id="33" name="object 26"/>
              <p:cNvSpPr/>
              <p:nvPr/>
            </p:nvSpPr>
            <p:spPr>
              <a:xfrm>
                <a:off x="644651" y="609598"/>
                <a:ext cx="1158240" cy="858519"/>
              </a:xfrm>
              <a:custGeom>
                <a:avLst/>
                <a:gdLst/>
                <a:ahLst/>
                <a:cxnLst/>
                <a:rect l="l" t="t" r="r" b="b"/>
                <a:pathLst>
                  <a:path w="1158239" h="858519">
                    <a:moveTo>
                      <a:pt x="579121" y="0"/>
                    </a:moveTo>
                    <a:lnTo>
                      <a:pt x="526832" y="1777"/>
                    </a:lnTo>
                    <a:lnTo>
                      <a:pt x="475772" y="6990"/>
                    </a:lnTo>
                    <a:lnTo>
                      <a:pt x="426155" y="15466"/>
                    </a:lnTo>
                    <a:lnTo>
                      <a:pt x="378194" y="27027"/>
                    </a:lnTo>
                    <a:lnTo>
                      <a:pt x="332101" y="41498"/>
                    </a:lnTo>
                    <a:lnTo>
                      <a:pt x="288091" y="58703"/>
                    </a:lnTo>
                    <a:lnTo>
                      <a:pt x="246376" y="78467"/>
                    </a:lnTo>
                    <a:lnTo>
                      <a:pt x="207170" y="100615"/>
                    </a:lnTo>
                    <a:lnTo>
                      <a:pt x="170686" y="124970"/>
                    </a:lnTo>
                    <a:lnTo>
                      <a:pt x="128121" y="160009"/>
                    </a:lnTo>
                    <a:lnTo>
                      <a:pt x="90861" y="198326"/>
                    </a:lnTo>
                    <a:lnTo>
                      <a:pt x="59359" y="239656"/>
                    </a:lnTo>
                    <a:lnTo>
                      <a:pt x="34069" y="283732"/>
                    </a:lnTo>
                    <a:lnTo>
                      <a:pt x="15444" y="330286"/>
                    </a:lnTo>
                    <a:lnTo>
                      <a:pt x="3936" y="379054"/>
                    </a:lnTo>
                    <a:lnTo>
                      <a:pt x="0" y="429767"/>
                    </a:lnTo>
                    <a:lnTo>
                      <a:pt x="3936" y="479917"/>
                    </a:lnTo>
                    <a:lnTo>
                      <a:pt x="15444" y="528281"/>
                    </a:lnTo>
                    <a:lnTo>
                      <a:pt x="34069" y="574566"/>
                    </a:lnTo>
                    <a:lnTo>
                      <a:pt x="59359" y="618478"/>
                    </a:lnTo>
                    <a:lnTo>
                      <a:pt x="90861" y="659725"/>
                    </a:lnTo>
                    <a:lnTo>
                      <a:pt x="128121" y="698012"/>
                    </a:lnTo>
                    <a:lnTo>
                      <a:pt x="170686" y="733046"/>
                    </a:lnTo>
                    <a:lnTo>
                      <a:pt x="207170" y="757802"/>
                    </a:lnTo>
                    <a:lnTo>
                      <a:pt x="246376" y="780162"/>
                    </a:lnTo>
                    <a:lnTo>
                      <a:pt x="288091" y="799989"/>
                    </a:lnTo>
                    <a:lnTo>
                      <a:pt x="332101" y="817144"/>
                    </a:lnTo>
                    <a:lnTo>
                      <a:pt x="378194" y="831489"/>
                    </a:lnTo>
                    <a:lnTo>
                      <a:pt x="426155" y="842886"/>
                    </a:lnTo>
                    <a:lnTo>
                      <a:pt x="475772" y="851198"/>
                    </a:lnTo>
                    <a:lnTo>
                      <a:pt x="526832" y="856286"/>
                    </a:lnTo>
                    <a:lnTo>
                      <a:pt x="579121" y="858013"/>
                    </a:lnTo>
                    <a:lnTo>
                      <a:pt x="631409" y="856286"/>
                    </a:lnTo>
                    <a:lnTo>
                      <a:pt x="682467" y="851198"/>
                    </a:lnTo>
                    <a:lnTo>
                      <a:pt x="732084" y="842886"/>
                    </a:lnTo>
                    <a:lnTo>
                      <a:pt x="751794" y="838202"/>
                    </a:lnTo>
                    <a:lnTo>
                      <a:pt x="579121" y="838202"/>
                    </a:lnTo>
                    <a:lnTo>
                      <a:pt x="521590" y="836029"/>
                    </a:lnTo>
                    <a:lnTo>
                      <a:pt x="465773" y="829677"/>
                    </a:lnTo>
                    <a:lnTo>
                      <a:pt x="411957" y="819395"/>
                    </a:lnTo>
                    <a:lnTo>
                      <a:pt x="360426" y="805435"/>
                    </a:lnTo>
                    <a:lnTo>
                      <a:pt x="311467" y="788045"/>
                    </a:lnTo>
                    <a:lnTo>
                      <a:pt x="265366" y="767477"/>
                    </a:lnTo>
                    <a:lnTo>
                      <a:pt x="222408" y="743979"/>
                    </a:lnTo>
                    <a:lnTo>
                      <a:pt x="182879" y="717803"/>
                    </a:lnTo>
                    <a:lnTo>
                      <a:pt x="142176" y="684174"/>
                    </a:lnTo>
                    <a:lnTo>
                      <a:pt x="106564" y="647505"/>
                    </a:lnTo>
                    <a:lnTo>
                      <a:pt x="76470" y="608117"/>
                    </a:lnTo>
                    <a:lnTo>
                      <a:pt x="52321" y="566329"/>
                    </a:lnTo>
                    <a:lnTo>
                      <a:pt x="34544" y="522462"/>
                    </a:lnTo>
                    <a:lnTo>
                      <a:pt x="23565" y="476835"/>
                    </a:lnTo>
                    <a:lnTo>
                      <a:pt x="19810" y="429767"/>
                    </a:lnTo>
                    <a:lnTo>
                      <a:pt x="23565" y="382142"/>
                    </a:lnTo>
                    <a:lnTo>
                      <a:pt x="34544" y="336143"/>
                    </a:lnTo>
                    <a:lnTo>
                      <a:pt x="52321" y="292089"/>
                    </a:lnTo>
                    <a:lnTo>
                      <a:pt x="76470" y="250301"/>
                    </a:lnTo>
                    <a:lnTo>
                      <a:pt x="106564" y="211098"/>
                    </a:lnTo>
                    <a:lnTo>
                      <a:pt x="142176" y="174802"/>
                    </a:lnTo>
                    <a:lnTo>
                      <a:pt x="182879" y="141731"/>
                    </a:lnTo>
                    <a:lnTo>
                      <a:pt x="222408" y="115053"/>
                    </a:lnTo>
                    <a:lnTo>
                      <a:pt x="265366" y="91178"/>
                    </a:lnTo>
                    <a:lnTo>
                      <a:pt x="311467" y="70340"/>
                    </a:lnTo>
                    <a:lnTo>
                      <a:pt x="360426" y="52770"/>
                    </a:lnTo>
                    <a:lnTo>
                      <a:pt x="411957" y="38700"/>
                    </a:lnTo>
                    <a:lnTo>
                      <a:pt x="465773" y="28363"/>
                    </a:lnTo>
                    <a:lnTo>
                      <a:pt x="521590" y="21990"/>
                    </a:lnTo>
                    <a:lnTo>
                      <a:pt x="579121" y="19814"/>
                    </a:lnTo>
                    <a:lnTo>
                      <a:pt x="579121" y="0"/>
                    </a:lnTo>
                    <a:close/>
                  </a:path>
                  <a:path w="1158239" h="858519">
                    <a:moveTo>
                      <a:pt x="579121" y="0"/>
                    </a:moveTo>
                    <a:lnTo>
                      <a:pt x="579121" y="19814"/>
                    </a:lnTo>
                    <a:lnTo>
                      <a:pt x="636652" y="21990"/>
                    </a:lnTo>
                    <a:lnTo>
                      <a:pt x="692468" y="28363"/>
                    </a:lnTo>
                    <a:lnTo>
                      <a:pt x="746284" y="38700"/>
                    </a:lnTo>
                    <a:lnTo>
                      <a:pt x="797814" y="52770"/>
                    </a:lnTo>
                    <a:lnTo>
                      <a:pt x="846772" y="70340"/>
                    </a:lnTo>
                    <a:lnTo>
                      <a:pt x="892872" y="91178"/>
                    </a:lnTo>
                    <a:lnTo>
                      <a:pt x="935830" y="115053"/>
                    </a:lnTo>
                    <a:lnTo>
                      <a:pt x="975358" y="141731"/>
                    </a:lnTo>
                    <a:lnTo>
                      <a:pt x="1016062" y="174802"/>
                    </a:lnTo>
                    <a:lnTo>
                      <a:pt x="1051674" y="211098"/>
                    </a:lnTo>
                    <a:lnTo>
                      <a:pt x="1081768" y="250301"/>
                    </a:lnTo>
                    <a:lnTo>
                      <a:pt x="1105916" y="292089"/>
                    </a:lnTo>
                    <a:lnTo>
                      <a:pt x="1123694" y="336143"/>
                    </a:lnTo>
                    <a:lnTo>
                      <a:pt x="1134673" y="382142"/>
                    </a:lnTo>
                    <a:lnTo>
                      <a:pt x="1138428" y="429767"/>
                    </a:lnTo>
                    <a:lnTo>
                      <a:pt x="1134673" y="476835"/>
                    </a:lnTo>
                    <a:lnTo>
                      <a:pt x="1123694" y="522462"/>
                    </a:lnTo>
                    <a:lnTo>
                      <a:pt x="1105916" y="566329"/>
                    </a:lnTo>
                    <a:lnTo>
                      <a:pt x="1081768" y="608117"/>
                    </a:lnTo>
                    <a:lnTo>
                      <a:pt x="1051674" y="647505"/>
                    </a:lnTo>
                    <a:lnTo>
                      <a:pt x="1016062" y="684174"/>
                    </a:lnTo>
                    <a:lnTo>
                      <a:pt x="975358" y="717803"/>
                    </a:lnTo>
                    <a:lnTo>
                      <a:pt x="935830" y="743979"/>
                    </a:lnTo>
                    <a:lnTo>
                      <a:pt x="892872" y="767477"/>
                    </a:lnTo>
                    <a:lnTo>
                      <a:pt x="846772" y="788045"/>
                    </a:lnTo>
                    <a:lnTo>
                      <a:pt x="797814" y="805435"/>
                    </a:lnTo>
                    <a:lnTo>
                      <a:pt x="746284" y="819395"/>
                    </a:lnTo>
                    <a:lnTo>
                      <a:pt x="692468" y="829677"/>
                    </a:lnTo>
                    <a:lnTo>
                      <a:pt x="636652" y="836029"/>
                    </a:lnTo>
                    <a:lnTo>
                      <a:pt x="579121" y="838202"/>
                    </a:lnTo>
                    <a:lnTo>
                      <a:pt x="751794" y="838202"/>
                    </a:lnTo>
                    <a:lnTo>
                      <a:pt x="826137" y="817144"/>
                    </a:lnTo>
                    <a:lnTo>
                      <a:pt x="870147" y="799989"/>
                    </a:lnTo>
                    <a:lnTo>
                      <a:pt x="911861" y="780162"/>
                    </a:lnTo>
                    <a:lnTo>
                      <a:pt x="951067" y="757802"/>
                    </a:lnTo>
                    <a:lnTo>
                      <a:pt x="987552" y="733046"/>
                    </a:lnTo>
                    <a:lnTo>
                      <a:pt x="1030117" y="698012"/>
                    </a:lnTo>
                    <a:lnTo>
                      <a:pt x="1067377" y="659725"/>
                    </a:lnTo>
                    <a:lnTo>
                      <a:pt x="1098879" y="618478"/>
                    </a:lnTo>
                    <a:lnTo>
                      <a:pt x="1124169" y="574566"/>
                    </a:lnTo>
                    <a:lnTo>
                      <a:pt x="1142794" y="528281"/>
                    </a:lnTo>
                    <a:lnTo>
                      <a:pt x="1154302" y="479917"/>
                    </a:lnTo>
                    <a:lnTo>
                      <a:pt x="1158238" y="429767"/>
                    </a:lnTo>
                    <a:lnTo>
                      <a:pt x="1154302" y="379054"/>
                    </a:lnTo>
                    <a:lnTo>
                      <a:pt x="1142794" y="330286"/>
                    </a:lnTo>
                    <a:lnTo>
                      <a:pt x="1124169" y="283732"/>
                    </a:lnTo>
                    <a:lnTo>
                      <a:pt x="1098879" y="239656"/>
                    </a:lnTo>
                    <a:lnTo>
                      <a:pt x="1067377" y="198326"/>
                    </a:lnTo>
                    <a:lnTo>
                      <a:pt x="1030117" y="160009"/>
                    </a:lnTo>
                    <a:lnTo>
                      <a:pt x="987552" y="124970"/>
                    </a:lnTo>
                    <a:lnTo>
                      <a:pt x="951067" y="100615"/>
                    </a:lnTo>
                    <a:lnTo>
                      <a:pt x="911861" y="78467"/>
                    </a:lnTo>
                    <a:lnTo>
                      <a:pt x="870147" y="58703"/>
                    </a:lnTo>
                    <a:lnTo>
                      <a:pt x="826137" y="41498"/>
                    </a:lnTo>
                    <a:lnTo>
                      <a:pt x="780045" y="27027"/>
                    </a:lnTo>
                    <a:lnTo>
                      <a:pt x="732084" y="15466"/>
                    </a:lnTo>
                    <a:lnTo>
                      <a:pt x="682467" y="6990"/>
                    </a:lnTo>
                    <a:lnTo>
                      <a:pt x="631409" y="1777"/>
                    </a:lnTo>
                    <a:lnTo>
                      <a:pt x="579121" y="0"/>
                    </a:lnTo>
                    <a:close/>
                  </a:path>
                </a:pathLst>
              </a:custGeom>
              <a:solidFill>
                <a:srgbClr val="ED1C24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bject 27"/>
              <p:cNvSpPr/>
              <p:nvPr/>
            </p:nvSpPr>
            <p:spPr>
              <a:xfrm>
                <a:off x="1110995" y="1207008"/>
                <a:ext cx="4953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7619">
                    <a:moveTo>
                      <a:pt x="0" y="0"/>
                    </a:moveTo>
                    <a:lnTo>
                      <a:pt x="1522" y="7621"/>
                    </a:lnTo>
                    <a:lnTo>
                      <a:pt x="413002" y="6094"/>
                    </a:lnTo>
                    <a:lnTo>
                      <a:pt x="495298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bject 28"/>
              <p:cNvSpPr/>
              <p:nvPr/>
            </p:nvSpPr>
            <p:spPr>
              <a:xfrm>
                <a:off x="1069847" y="1235962"/>
                <a:ext cx="4953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7619">
                    <a:moveTo>
                      <a:pt x="0" y="0"/>
                    </a:moveTo>
                    <a:lnTo>
                      <a:pt x="1522" y="7621"/>
                    </a:lnTo>
                    <a:lnTo>
                      <a:pt x="414529" y="6098"/>
                    </a:lnTo>
                    <a:lnTo>
                      <a:pt x="495298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2E41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bject 29"/>
              <p:cNvSpPr/>
              <p:nvPr/>
            </p:nvSpPr>
            <p:spPr>
              <a:xfrm>
                <a:off x="1031749" y="1264921"/>
                <a:ext cx="49530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7619">
                    <a:moveTo>
                      <a:pt x="0" y="0"/>
                    </a:moveTo>
                    <a:lnTo>
                      <a:pt x="3045" y="7617"/>
                    </a:lnTo>
                    <a:lnTo>
                      <a:pt x="414525" y="6094"/>
                    </a:lnTo>
                    <a:lnTo>
                      <a:pt x="495298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A602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bject 30"/>
              <p:cNvSpPr/>
              <p:nvPr/>
            </p:nvSpPr>
            <p:spPr>
              <a:xfrm>
                <a:off x="992123" y="1293876"/>
                <a:ext cx="49720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7619">
                    <a:moveTo>
                      <a:pt x="0" y="0"/>
                    </a:moveTo>
                    <a:lnTo>
                      <a:pt x="3049" y="7621"/>
                    </a:lnTo>
                    <a:lnTo>
                      <a:pt x="414529" y="7621"/>
                    </a:lnTo>
                    <a:lnTo>
                      <a:pt x="496825" y="4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0C0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bject 31"/>
              <p:cNvSpPr/>
              <p:nvPr/>
            </p:nvSpPr>
            <p:spPr>
              <a:xfrm>
                <a:off x="670561" y="633985"/>
                <a:ext cx="1106805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1106805" h="809625">
                    <a:moveTo>
                      <a:pt x="553212" y="0"/>
                    </a:moveTo>
                    <a:lnTo>
                      <a:pt x="496754" y="2107"/>
                    </a:lnTo>
                    <a:lnTo>
                      <a:pt x="441887" y="8286"/>
                    </a:lnTo>
                    <a:lnTo>
                      <a:pt x="388913" y="18323"/>
                    </a:lnTo>
                    <a:lnTo>
                      <a:pt x="338135" y="32004"/>
                    </a:lnTo>
                    <a:lnTo>
                      <a:pt x="289858" y="49113"/>
                    </a:lnTo>
                    <a:lnTo>
                      <a:pt x="244385" y="69437"/>
                    </a:lnTo>
                    <a:lnTo>
                      <a:pt x="202020" y="92761"/>
                    </a:lnTo>
                    <a:lnTo>
                      <a:pt x="163065" y="118871"/>
                    </a:lnTo>
                    <a:lnTo>
                      <a:pt x="122361" y="151857"/>
                    </a:lnTo>
                    <a:lnTo>
                      <a:pt x="86750" y="187936"/>
                    </a:lnTo>
                    <a:lnTo>
                      <a:pt x="56657" y="226840"/>
                    </a:lnTo>
                    <a:lnTo>
                      <a:pt x="32509" y="268303"/>
                    </a:lnTo>
                    <a:lnTo>
                      <a:pt x="14732" y="312059"/>
                    </a:lnTo>
                    <a:lnTo>
                      <a:pt x="3754" y="357840"/>
                    </a:lnTo>
                    <a:lnTo>
                      <a:pt x="0" y="405381"/>
                    </a:lnTo>
                    <a:lnTo>
                      <a:pt x="3754" y="452444"/>
                    </a:lnTo>
                    <a:lnTo>
                      <a:pt x="14732" y="498040"/>
                    </a:lnTo>
                    <a:lnTo>
                      <a:pt x="32509" y="541823"/>
                    </a:lnTo>
                    <a:lnTo>
                      <a:pt x="56657" y="583446"/>
                    </a:lnTo>
                    <a:lnTo>
                      <a:pt x="86750" y="622564"/>
                    </a:lnTo>
                    <a:lnTo>
                      <a:pt x="122361" y="658828"/>
                    </a:lnTo>
                    <a:lnTo>
                      <a:pt x="163065" y="691894"/>
                    </a:lnTo>
                    <a:lnTo>
                      <a:pt x="202020" y="717939"/>
                    </a:lnTo>
                    <a:lnTo>
                      <a:pt x="244385" y="741091"/>
                    </a:lnTo>
                    <a:lnTo>
                      <a:pt x="289858" y="761171"/>
                    </a:lnTo>
                    <a:lnTo>
                      <a:pt x="338135" y="778001"/>
                    </a:lnTo>
                    <a:lnTo>
                      <a:pt x="388913" y="791402"/>
                    </a:lnTo>
                    <a:lnTo>
                      <a:pt x="441887" y="801195"/>
                    </a:lnTo>
                    <a:lnTo>
                      <a:pt x="496754" y="807202"/>
                    </a:lnTo>
                    <a:lnTo>
                      <a:pt x="553212" y="809243"/>
                    </a:lnTo>
                    <a:lnTo>
                      <a:pt x="609667" y="807202"/>
                    </a:lnTo>
                    <a:lnTo>
                      <a:pt x="664534" y="801195"/>
                    </a:lnTo>
                    <a:lnTo>
                      <a:pt x="670458" y="800100"/>
                    </a:lnTo>
                    <a:lnTo>
                      <a:pt x="553212" y="800100"/>
                    </a:lnTo>
                    <a:lnTo>
                      <a:pt x="497392" y="798060"/>
                    </a:lnTo>
                    <a:lnTo>
                      <a:pt x="443269" y="792074"/>
                    </a:lnTo>
                    <a:lnTo>
                      <a:pt x="391111" y="782338"/>
                    </a:lnTo>
                    <a:lnTo>
                      <a:pt x="341185" y="769047"/>
                    </a:lnTo>
                    <a:lnTo>
                      <a:pt x="293759" y="752399"/>
                    </a:lnTo>
                    <a:lnTo>
                      <a:pt x="249102" y="732589"/>
                    </a:lnTo>
                    <a:lnTo>
                      <a:pt x="207480" y="709815"/>
                    </a:lnTo>
                    <a:lnTo>
                      <a:pt x="169163" y="684273"/>
                    </a:lnTo>
                    <a:lnTo>
                      <a:pt x="129192" y="651950"/>
                    </a:lnTo>
                    <a:lnTo>
                      <a:pt x="94420" y="616587"/>
                    </a:lnTo>
                    <a:lnTo>
                      <a:pt x="65193" y="578505"/>
                    </a:lnTo>
                    <a:lnTo>
                      <a:pt x="41857" y="538024"/>
                    </a:lnTo>
                    <a:lnTo>
                      <a:pt x="24760" y="495462"/>
                    </a:lnTo>
                    <a:lnTo>
                      <a:pt x="14247" y="451141"/>
                    </a:lnTo>
                    <a:lnTo>
                      <a:pt x="10666" y="405381"/>
                    </a:lnTo>
                    <a:lnTo>
                      <a:pt x="14247" y="359622"/>
                    </a:lnTo>
                    <a:lnTo>
                      <a:pt x="24760" y="315302"/>
                    </a:lnTo>
                    <a:lnTo>
                      <a:pt x="41857" y="272741"/>
                    </a:lnTo>
                    <a:lnTo>
                      <a:pt x="65193" y="232259"/>
                    </a:lnTo>
                    <a:lnTo>
                      <a:pt x="94420" y="194177"/>
                    </a:lnTo>
                    <a:lnTo>
                      <a:pt x="129192" y="158813"/>
                    </a:lnTo>
                    <a:lnTo>
                      <a:pt x="169163" y="126489"/>
                    </a:lnTo>
                    <a:lnTo>
                      <a:pt x="207480" y="100948"/>
                    </a:lnTo>
                    <a:lnTo>
                      <a:pt x="249102" y="78175"/>
                    </a:lnTo>
                    <a:lnTo>
                      <a:pt x="293759" y="58366"/>
                    </a:lnTo>
                    <a:lnTo>
                      <a:pt x="341185" y="41718"/>
                    </a:lnTo>
                    <a:lnTo>
                      <a:pt x="391111" y="28428"/>
                    </a:lnTo>
                    <a:lnTo>
                      <a:pt x="443269" y="18691"/>
                    </a:lnTo>
                    <a:lnTo>
                      <a:pt x="497392" y="12705"/>
                    </a:lnTo>
                    <a:lnTo>
                      <a:pt x="553212" y="10666"/>
                    </a:lnTo>
                    <a:lnTo>
                      <a:pt x="553212" y="0"/>
                    </a:lnTo>
                    <a:close/>
                  </a:path>
                  <a:path w="1106805" h="809625">
                    <a:moveTo>
                      <a:pt x="553212" y="0"/>
                    </a:moveTo>
                    <a:lnTo>
                      <a:pt x="553212" y="10666"/>
                    </a:lnTo>
                    <a:lnTo>
                      <a:pt x="609031" y="12705"/>
                    </a:lnTo>
                    <a:lnTo>
                      <a:pt x="663153" y="18691"/>
                    </a:lnTo>
                    <a:lnTo>
                      <a:pt x="715311" y="28428"/>
                    </a:lnTo>
                    <a:lnTo>
                      <a:pt x="765237" y="41718"/>
                    </a:lnTo>
                    <a:lnTo>
                      <a:pt x="812662" y="58366"/>
                    </a:lnTo>
                    <a:lnTo>
                      <a:pt x="857320" y="78175"/>
                    </a:lnTo>
                    <a:lnTo>
                      <a:pt x="898941" y="100948"/>
                    </a:lnTo>
                    <a:lnTo>
                      <a:pt x="937260" y="126489"/>
                    </a:lnTo>
                    <a:lnTo>
                      <a:pt x="977229" y="158813"/>
                    </a:lnTo>
                    <a:lnTo>
                      <a:pt x="1012001" y="194177"/>
                    </a:lnTo>
                    <a:lnTo>
                      <a:pt x="1041227" y="232259"/>
                    </a:lnTo>
                    <a:lnTo>
                      <a:pt x="1064562" y="272741"/>
                    </a:lnTo>
                    <a:lnTo>
                      <a:pt x="1081659" y="315302"/>
                    </a:lnTo>
                    <a:lnTo>
                      <a:pt x="1092172" y="359622"/>
                    </a:lnTo>
                    <a:lnTo>
                      <a:pt x="1095753" y="405381"/>
                    </a:lnTo>
                    <a:lnTo>
                      <a:pt x="1092172" y="451141"/>
                    </a:lnTo>
                    <a:lnTo>
                      <a:pt x="1081659" y="495462"/>
                    </a:lnTo>
                    <a:lnTo>
                      <a:pt x="1064562" y="538024"/>
                    </a:lnTo>
                    <a:lnTo>
                      <a:pt x="1041227" y="578505"/>
                    </a:lnTo>
                    <a:lnTo>
                      <a:pt x="1012001" y="616587"/>
                    </a:lnTo>
                    <a:lnTo>
                      <a:pt x="977229" y="651950"/>
                    </a:lnTo>
                    <a:lnTo>
                      <a:pt x="937260" y="684273"/>
                    </a:lnTo>
                    <a:lnTo>
                      <a:pt x="898941" y="709815"/>
                    </a:lnTo>
                    <a:lnTo>
                      <a:pt x="857320" y="732589"/>
                    </a:lnTo>
                    <a:lnTo>
                      <a:pt x="812662" y="752399"/>
                    </a:lnTo>
                    <a:lnTo>
                      <a:pt x="765237" y="769047"/>
                    </a:lnTo>
                    <a:lnTo>
                      <a:pt x="715311" y="782338"/>
                    </a:lnTo>
                    <a:lnTo>
                      <a:pt x="663153" y="792074"/>
                    </a:lnTo>
                    <a:lnTo>
                      <a:pt x="609031" y="798060"/>
                    </a:lnTo>
                    <a:lnTo>
                      <a:pt x="553212" y="800100"/>
                    </a:lnTo>
                    <a:lnTo>
                      <a:pt x="670458" y="800100"/>
                    </a:lnTo>
                    <a:lnTo>
                      <a:pt x="717508" y="791402"/>
                    </a:lnTo>
                    <a:lnTo>
                      <a:pt x="768284" y="778001"/>
                    </a:lnTo>
                    <a:lnTo>
                      <a:pt x="816561" y="761171"/>
                    </a:lnTo>
                    <a:lnTo>
                      <a:pt x="862034" y="741091"/>
                    </a:lnTo>
                    <a:lnTo>
                      <a:pt x="904400" y="717939"/>
                    </a:lnTo>
                    <a:lnTo>
                      <a:pt x="943354" y="691894"/>
                    </a:lnTo>
                    <a:lnTo>
                      <a:pt x="984058" y="658828"/>
                    </a:lnTo>
                    <a:lnTo>
                      <a:pt x="1019670" y="622564"/>
                    </a:lnTo>
                    <a:lnTo>
                      <a:pt x="1049764" y="583446"/>
                    </a:lnTo>
                    <a:lnTo>
                      <a:pt x="1073912" y="541823"/>
                    </a:lnTo>
                    <a:lnTo>
                      <a:pt x="1091690" y="498040"/>
                    </a:lnTo>
                    <a:lnTo>
                      <a:pt x="1102669" y="452444"/>
                    </a:lnTo>
                    <a:lnTo>
                      <a:pt x="1106423" y="405381"/>
                    </a:lnTo>
                    <a:lnTo>
                      <a:pt x="1102669" y="357840"/>
                    </a:lnTo>
                    <a:lnTo>
                      <a:pt x="1091690" y="312059"/>
                    </a:lnTo>
                    <a:lnTo>
                      <a:pt x="1073912" y="268303"/>
                    </a:lnTo>
                    <a:lnTo>
                      <a:pt x="1049764" y="226840"/>
                    </a:lnTo>
                    <a:lnTo>
                      <a:pt x="1019670" y="187936"/>
                    </a:lnTo>
                    <a:lnTo>
                      <a:pt x="984058" y="151857"/>
                    </a:lnTo>
                    <a:lnTo>
                      <a:pt x="943354" y="118871"/>
                    </a:lnTo>
                    <a:lnTo>
                      <a:pt x="904400" y="92761"/>
                    </a:lnTo>
                    <a:lnTo>
                      <a:pt x="862034" y="69437"/>
                    </a:lnTo>
                    <a:lnTo>
                      <a:pt x="816561" y="49113"/>
                    </a:lnTo>
                    <a:lnTo>
                      <a:pt x="768284" y="32004"/>
                    </a:lnTo>
                    <a:lnTo>
                      <a:pt x="717508" y="18323"/>
                    </a:lnTo>
                    <a:lnTo>
                      <a:pt x="664534" y="8286"/>
                    </a:lnTo>
                    <a:lnTo>
                      <a:pt x="609667" y="2107"/>
                    </a:lnTo>
                    <a:lnTo>
                      <a:pt x="553212" y="0"/>
                    </a:lnTo>
                    <a:close/>
                  </a:path>
                </a:pathLst>
              </a:custGeom>
              <a:solidFill>
                <a:srgbClr val="082D3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bject 33"/>
              <p:cNvSpPr/>
              <p:nvPr/>
            </p:nvSpPr>
            <p:spPr>
              <a:xfrm>
                <a:off x="950975" y="662940"/>
                <a:ext cx="394970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394969" h="277494">
                    <a:moveTo>
                      <a:pt x="394714" y="0"/>
                    </a:moveTo>
                    <a:lnTo>
                      <a:pt x="0" y="277369"/>
                    </a:lnTo>
                    <a:lnTo>
                      <a:pt x="85345" y="274319"/>
                    </a:lnTo>
                    <a:lnTo>
                      <a:pt x="384048" y="12193"/>
                    </a:lnTo>
                    <a:lnTo>
                      <a:pt x="394714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bject 35"/>
              <p:cNvSpPr/>
              <p:nvPr/>
            </p:nvSpPr>
            <p:spPr>
              <a:xfrm>
                <a:off x="1344168" y="661417"/>
                <a:ext cx="192405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192405" h="119379">
                    <a:moveTo>
                      <a:pt x="6094" y="0"/>
                    </a:moveTo>
                    <a:lnTo>
                      <a:pt x="0" y="4572"/>
                    </a:lnTo>
                    <a:lnTo>
                      <a:pt x="181357" y="118872"/>
                    </a:lnTo>
                    <a:lnTo>
                      <a:pt x="192023" y="112773"/>
                    </a:lnTo>
                    <a:lnTo>
                      <a:pt x="6094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object 36"/>
              <p:cNvSpPr/>
              <p:nvPr/>
            </p:nvSpPr>
            <p:spPr>
              <a:xfrm>
                <a:off x="1381318" y="854964"/>
                <a:ext cx="200660" cy="265430"/>
              </a:xfrm>
              <a:custGeom>
                <a:avLst/>
                <a:gdLst/>
                <a:ahLst/>
                <a:cxnLst/>
                <a:rect l="l" t="t" r="r" b="b"/>
                <a:pathLst>
                  <a:path w="200659" h="265430">
                    <a:moveTo>
                      <a:pt x="197280" y="158497"/>
                    </a:moveTo>
                    <a:lnTo>
                      <a:pt x="151824" y="158497"/>
                    </a:lnTo>
                    <a:lnTo>
                      <a:pt x="153351" y="170686"/>
                    </a:lnTo>
                    <a:lnTo>
                      <a:pt x="153136" y="178760"/>
                    </a:lnTo>
                    <a:lnTo>
                      <a:pt x="151636" y="186118"/>
                    </a:lnTo>
                    <a:lnTo>
                      <a:pt x="147564" y="191475"/>
                    </a:lnTo>
                    <a:lnTo>
                      <a:pt x="139635" y="193546"/>
                    </a:lnTo>
                    <a:lnTo>
                      <a:pt x="23808" y="193546"/>
                    </a:lnTo>
                    <a:lnTo>
                      <a:pt x="23808" y="265175"/>
                    </a:lnTo>
                    <a:lnTo>
                      <a:pt x="150301" y="265175"/>
                    </a:lnTo>
                    <a:lnTo>
                      <a:pt x="180019" y="249339"/>
                    </a:lnTo>
                    <a:lnTo>
                      <a:pt x="194878" y="221931"/>
                    </a:lnTo>
                    <a:lnTo>
                      <a:pt x="200022" y="195951"/>
                    </a:lnTo>
                    <a:lnTo>
                      <a:pt x="200593" y="184402"/>
                    </a:lnTo>
                    <a:lnTo>
                      <a:pt x="197280" y="158497"/>
                    </a:lnTo>
                    <a:close/>
                  </a:path>
                  <a:path w="200659" h="265430">
                    <a:moveTo>
                      <a:pt x="197544" y="0"/>
                    </a:moveTo>
                    <a:lnTo>
                      <a:pt x="43623" y="0"/>
                    </a:lnTo>
                    <a:lnTo>
                      <a:pt x="14715" y="23664"/>
                    </a:lnTo>
                    <a:lnTo>
                      <a:pt x="0" y="63129"/>
                    </a:lnTo>
                    <a:lnTo>
                      <a:pt x="499" y="106765"/>
                    </a:lnTo>
                    <a:lnTo>
                      <a:pt x="17238" y="142939"/>
                    </a:lnTo>
                    <a:lnTo>
                      <a:pt x="51240" y="160019"/>
                    </a:lnTo>
                    <a:lnTo>
                      <a:pt x="136585" y="160019"/>
                    </a:lnTo>
                    <a:lnTo>
                      <a:pt x="151824" y="158497"/>
                    </a:lnTo>
                    <a:lnTo>
                      <a:pt x="197280" y="158497"/>
                    </a:lnTo>
                    <a:lnTo>
                      <a:pt x="176400" y="113918"/>
                    </a:lnTo>
                    <a:lnTo>
                      <a:pt x="58861" y="103633"/>
                    </a:lnTo>
                    <a:lnTo>
                      <a:pt x="46668" y="103633"/>
                    </a:lnTo>
                    <a:lnTo>
                      <a:pt x="48195" y="88390"/>
                    </a:lnTo>
                    <a:lnTo>
                      <a:pt x="48195" y="70102"/>
                    </a:lnTo>
                    <a:lnTo>
                      <a:pt x="167738" y="70102"/>
                    </a:lnTo>
                    <a:lnTo>
                      <a:pt x="190855" y="17620"/>
                    </a:lnTo>
                    <a:lnTo>
                      <a:pt x="196021" y="6094"/>
                    </a:lnTo>
                    <a:lnTo>
                      <a:pt x="197544" y="3049"/>
                    </a:lnTo>
                    <a:lnTo>
                      <a:pt x="197544" y="0"/>
                    </a:lnTo>
                    <a:close/>
                  </a:path>
                  <a:path w="200659" h="265430">
                    <a:moveTo>
                      <a:pt x="167738" y="70102"/>
                    </a:moveTo>
                    <a:lnTo>
                      <a:pt x="58861" y="70102"/>
                    </a:lnTo>
                    <a:lnTo>
                      <a:pt x="167067" y="71629"/>
                    </a:lnTo>
                    <a:lnTo>
                      <a:pt x="167738" y="70102"/>
                    </a:lnTo>
                    <a:close/>
                  </a:path>
                </a:pathLst>
              </a:custGeom>
              <a:solidFill>
                <a:srgbClr val="082D3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bject 37"/>
              <p:cNvSpPr/>
              <p:nvPr/>
            </p:nvSpPr>
            <p:spPr>
              <a:xfrm>
                <a:off x="1223773" y="856486"/>
                <a:ext cx="182880" cy="26416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64159">
                    <a:moveTo>
                      <a:pt x="182879" y="0"/>
                    </a:moveTo>
                    <a:lnTo>
                      <a:pt x="137159" y="1526"/>
                    </a:lnTo>
                    <a:lnTo>
                      <a:pt x="135633" y="94489"/>
                    </a:lnTo>
                    <a:lnTo>
                      <a:pt x="47242" y="94489"/>
                    </a:lnTo>
                    <a:lnTo>
                      <a:pt x="47242" y="1526"/>
                    </a:lnTo>
                    <a:lnTo>
                      <a:pt x="0" y="0"/>
                    </a:lnTo>
                    <a:lnTo>
                      <a:pt x="0" y="262130"/>
                    </a:lnTo>
                    <a:lnTo>
                      <a:pt x="47242" y="262130"/>
                    </a:lnTo>
                    <a:lnTo>
                      <a:pt x="47242" y="163069"/>
                    </a:lnTo>
                    <a:lnTo>
                      <a:pt x="135633" y="163069"/>
                    </a:lnTo>
                    <a:lnTo>
                      <a:pt x="135633" y="263653"/>
                    </a:lnTo>
                    <a:lnTo>
                      <a:pt x="182879" y="263653"/>
                    </a:lnTo>
                    <a:lnTo>
                      <a:pt x="182879" y="160020"/>
                    </a:lnTo>
                    <a:lnTo>
                      <a:pt x="160376" y="130946"/>
                    </a:lnTo>
                    <a:lnTo>
                      <a:pt x="151446" y="85154"/>
                    </a:lnTo>
                    <a:lnTo>
                      <a:pt x="158233" y="36791"/>
                    </a:lnTo>
                    <a:lnTo>
                      <a:pt x="182879" y="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bject 40"/>
              <p:cNvSpPr/>
              <p:nvPr/>
            </p:nvSpPr>
            <p:spPr>
              <a:xfrm>
                <a:off x="806194" y="1021078"/>
                <a:ext cx="306705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306705" h="247015">
                    <a:moveTo>
                      <a:pt x="225554" y="0"/>
                    </a:moveTo>
                    <a:lnTo>
                      <a:pt x="0" y="246887"/>
                    </a:lnTo>
                    <a:lnTo>
                      <a:pt x="306324" y="1526"/>
                    </a:lnTo>
                    <a:lnTo>
                      <a:pt x="225554" y="0"/>
                    </a:lnTo>
                    <a:close/>
                  </a:path>
                </a:pathLst>
              </a:custGeom>
              <a:solidFill>
                <a:srgbClr val="082D3F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object 42"/>
              <p:cNvSpPr/>
              <p:nvPr/>
            </p:nvSpPr>
            <p:spPr>
              <a:xfrm>
                <a:off x="1223773" y="1042416"/>
                <a:ext cx="508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5080" h="1905">
                    <a:moveTo>
                      <a:pt x="4571" y="0"/>
                    </a:moveTo>
                    <a:lnTo>
                      <a:pt x="0" y="0"/>
                    </a:lnTo>
                    <a:lnTo>
                      <a:pt x="0" y="1522"/>
                    </a:lnTo>
                    <a:lnTo>
                      <a:pt x="4571" y="1522"/>
                    </a:lnTo>
                    <a:lnTo>
                      <a:pt x="4571" y="0"/>
                    </a:lnTo>
                    <a:close/>
                  </a:path>
                </a:pathLst>
              </a:custGeom>
              <a:solidFill>
                <a:srgbClr val="CF1F25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bject 43"/>
              <p:cNvSpPr/>
              <p:nvPr/>
            </p:nvSpPr>
            <p:spPr>
              <a:xfrm>
                <a:off x="1011934" y="1043938"/>
                <a:ext cx="749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930">
                    <a:moveTo>
                      <a:pt x="74678" y="0"/>
                    </a:moveTo>
                    <a:lnTo>
                      <a:pt x="0" y="0"/>
                    </a:lnTo>
                    <a:lnTo>
                      <a:pt x="74678" y="0"/>
                    </a:lnTo>
                    <a:close/>
                  </a:path>
                </a:pathLst>
              </a:custGeom>
              <a:solidFill>
                <a:srgbClr val="031B26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B6E00B8-2C50-2606-A93A-469540C20265}"/>
              </a:ext>
            </a:extLst>
          </p:cNvPr>
          <p:cNvSpPr txBox="1"/>
          <p:nvPr/>
        </p:nvSpPr>
        <p:spPr>
          <a:xfrm>
            <a:off x="-187232" y="209550"/>
            <a:ext cx="5184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Solar Module Manufacturer &amp; Comprehensive EPC Solution Provider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550769" y="1324238"/>
            <a:ext cx="1202498" cy="575653"/>
            <a:chOff x="5501101" y="1386497"/>
            <a:chExt cx="1202498" cy="575653"/>
          </a:xfrm>
        </p:grpSpPr>
        <p:sp>
          <p:nvSpPr>
            <p:cNvPr id="60" name="Oval 59"/>
            <p:cNvSpPr/>
            <p:nvPr/>
          </p:nvSpPr>
          <p:spPr>
            <a:xfrm>
              <a:off x="5607050" y="1897955"/>
              <a:ext cx="1066800" cy="64195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01101" y="1386497"/>
              <a:ext cx="1202498" cy="5493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261288" y="5615249"/>
            <a:ext cx="1982853" cy="2656096"/>
            <a:chOff x="422256" y="4006670"/>
            <a:chExt cx="1982853" cy="2656096"/>
          </a:xfrm>
        </p:grpSpPr>
        <p:grpSp>
          <p:nvGrpSpPr>
            <p:cNvPr id="74" name="Group 73"/>
            <p:cNvGrpSpPr/>
            <p:nvPr/>
          </p:nvGrpSpPr>
          <p:grpSpPr>
            <a:xfrm>
              <a:off x="1812804" y="4359009"/>
              <a:ext cx="592305" cy="1951418"/>
              <a:chOff x="1812804" y="4359009"/>
              <a:chExt cx="592305" cy="1951418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CDC2467-61FC-0669-169A-3BBCDC75A7D5}"/>
                  </a:ext>
                </a:extLst>
              </p:cNvPr>
              <p:cNvGrpSpPr/>
              <p:nvPr/>
            </p:nvGrpSpPr>
            <p:grpSpPr>
              <a:xfrm>
                <a:off x="1812804" y="4359009"/>
                <a:ext cx="592305" cy="592090"/>
                <a:chOff x="7043344" y="5992014"/>
                <a:chExt cx="903372" cy="903044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EEE9AC24-69BF-CE77-913B-2208BFEC1D18}"/>
                    </a:ext>
                  </a:extLst>
                </p:cNvPr>
                <p:cNvGrpSpPr/>
                <p:nvPr/>
              </p:nvGrpSpPr>
              <p:grpSpPr>
                <a:xfrm flipH="1">
                  <a:off x="7043344" y="5992014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100" name="Oval 192">
                    <a:extLst>
                      <a:ext uri="{FF2B5EF4-FFF2-40B4-BE49-F238E27FC236}">
                        <a16:creationId xmlns:a16="http://schemas.microsoft.com/office/drawing/2014/main" id="{5C115322-0B85-94DD-464E-8FED072CC7A1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Oval 193">
                    <a:extLst>
                      <a:ext uri="{FF2B5EF4-FFF2-40B4-BE49-F238E27FC236}">
                        <a16:creationId xmlns:a16="http://schemas.microsoft.com/office/drawing/2014/main" id="{CBD8BB4D-9D98-2F99-E44D-5D53A3E64C45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1" name="Image 31">
                  <a:extLst>
                    <a:ext uri="{FF2B5EF4-FFF2-40B4-BE49-F238E27FC236}">
                      <a16:creationId xmlns:a16="http://schemas.microsoft.com/office/drawing/2014/main" id="{842339EC-C9B8-7519-893E-C93275F078FC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321040" y="6165724"/>
                  <a:ext cx="519430" cy="555625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D01FCF6-7C7E-D659-EB25-747F0347BF69}"/>
                  </a:ext>
                </a:extLst>
              </p:cNvPr>
              <p:cNvGrpSpPr/>
              <p:nvPr/>
            </p:nvGrpSpPr>
            <p:grpSpPr>
              <a:xfrm>
                <a:off x="1812804" y="5718337"/>
                <a:ext cx="592305" cy="592090"/>
                <a:chOff x="8185867" y="6585596"/>
                <a:chExt cx="903372" cy="903044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54388A9-DCC7-8492-4236-FBB6FDCCB0E3}"/>
                    </a:ext>
                  </a:extLst>
                </p:cNvPr>
                <p:cNvGrpSpPr/>
                <p:nvPr/>
              </p:nvGrpSpPr>
              <p:grpSpPr>
                <a:xfrm>
                  <a:off x="8185867" y="6585596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91" name="Oval 192">
                    <a:extLst>
                      <a:ext uri="{FF2B5EF4-FFF2-40B4-BE49-F238E27FC236}">
                        <a16:creationId xmlns:a16="http://schemas.microsoft.com/office/drawing/2014/main" id="{DFCDC0A6-AC9A-EE9A-0C14-2B1B3EEE6E55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193">
                    <a:extLst>
                      <a:ext uri="{FF2B5EF4-FFF2-40B4-BE49-F238E27FC236}">
                        <a16:creationId xmlns:a16="http://schemas.microsoft.com/office/drawing/2014/main" id="{6CDB3140-0E95-B120-B882-E27922347592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5" name="Graphic 30">
                  <a:extLst>
                    <a:ext uri="{FF2B5EF4-FFF2-40B4-BE49-F238E27FC236}">
                      <a16:creationId xmlns:a16="http://schemas.microsoft.com/office/drawing/2014/main" id="{5B03AE97-0ADE-3FBB-B000-AFEB501F254A}"/>
                    </a:ext>
                  </a:extLst>
                </p:cNvPr>
                <p:cNvSpPr/>
                <p:nvPr/>
              </p:nvSpPr>
              <p:spPr>
                <a:xfrm>
                  <a:off x="8284461" y="6817586"/>
                  <a:ext cx="560134" cy="439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660" h="554990">
                      <a:moveTo>
                        <a:pt x="300215" y="0"/>
                      </a:moveTo>
                      <a:lnTo>
                        <a:pt x="284988" y="0"/>
                      </a:lnTo>
                      <a:lnTo>
                        <a:pt x="238861" y="3619"/>
                      </a:lnTo>
                      <a:lnTo>
                        <a:pt x="195072" y="14071"/>
                      </a:lnTo>
                      <a:lnTo>
                        <a:pt x="154203" y="30822"/>
                      </a:lnTo>
                      <a:lnTo>
                        <a:pt x="116852" y="53314"/>
                      </a:lnTo>
                      <a:lnTo>
                        <a:pt x="83629" y="80975"/>
                      </a:lnTo>
                      <a:lnTo>
                        <a:pt x="55105" y="113245"/>
                      </a:lnTo>
                      <a:lnTo>
                        <a:pt x="31889" y="149580"/>
                      </a:lnTo>
                      <a:lnTo>
                        <a:pt x="14566" y="189420"/>
                      </a:lnTo>
                      <a:lnTo>
                        <a:pt x="3733" y="232206"/>
                      </a:lnTo>
                      <a:lnTo>
                        <a:pt x="0" y="277380"/>
                      </a:lnTo>
                      <a:lnTo>
                        <a:pt x="3733" y="322173"/>
                      </a:lnTo>
                      <a:lnTo>
                        <a:pt x="14566" y="364744"/>
                      </a:lnTo>
                      <a:lnTo>
                        <a:pt x="31889" y="404495"/>
                      </a:lnTo>
                      <a:lnTo>
                        <a:pt x="55105" y="440842"/>
                      </a:lnTo>
                      <a:lnTo>
                        <a:pt x="83629" y="473202"/>
                      </a:lnTo>
                      <a:lnTo>
                        <a:pt x="116852" y="501002"/>
                      </a:lnTo>
                      <a:lnTo>
                        <a:pt x="154203" y="523633"/>
                      </a:lnTo>
                      <a:lnTo>
                        <a:pt x="195072" y="540524"/>
                      </a:lnTo>
                      <a:lnTo>
                        <a:pt x="238861" y="551091"/>
                      </a:lnTo>
                      <a:lnTo>
                        <a:pt x="284988" y="554736"/>
                      </a:lnTo>
                      <a:lnTo>
                        <a:pt x="294132" y="554736"/>
                      </a:lnTo>
                      <a:lnTo>
                        <a:pt x="300215" y="553212"/>
                      </a:lnTo>
                      <a:lnTo>
                        <a:pt x="300215" y="477012"/>
                      </a:lnTo>
                      <a:lnTo>
                        <a:pt x="294132" y="478548"/>
                      </a:lnTo>
                      <a:lnTo>
                        <a:pt x="284988" y="478548"/>
                      </a:lnTo>
                      <a:lnTo>
                        <a:pt x="237515" y="473240"/>
                      </a:lnTo>
                      <a:lnTo>
                        <a:pt x="193903" y="458127"/>
                      </a:lnTo>
                      <a:lnTo>
                        <a:pt x="155422" y="434390"/>
                      </a:lnTo>
                      <a:lnTo>
                        <a:pt x="123304" y="403263"/>
                      </a:lnTo>
                      <a:lnTo>
                        <a:pt x="98818" y="365912"/>
                      </a:lnTo>
                      <a:lnTo>
                        <a:pt x="83197" y="323545"/>
                      </a:lnTo>
                      <a:lnTo>
                        <a:pt x="77724" y="277380"/>
                      </a:lnTo>
                      <a:lnTo>
                        <a:pt x="83197" y="231203"/>
                      </a:lnTo>
                      <a:lnTo>
                        <a:pt x="98818" y="188836"/>
                      </a:lnTo>
                      <a:lnTo>
                        <a:pt x="123304" y="151485"/>
                      </a:lnTo>
                      <a:lnTo>
                        <a:pt x="155422" y="120357"/>
                      </a:lnTo>
                      <a:lnTo>
                        <a:pt x="193903" y="96621"/>
                      </a:lnTo>
                      <a:lnTo>
                        <a:pt x="237515" y="81508"/>
                      </a:lnTo>
                      <a:lnTo>
                        <a:pt x="284988" y="76212"/>
                      </a:lnTo>
                      <a:lnTo>
                        <a:pt x="300215" y="76212"/>
                      </a:lnTo>
                      <a:lnTo>
                        <a:pt x="300215" y="0"/>
                      </a:lnTo>
                      <a:close/>
                    </a:path>
                    <a:path w="708660" h="554990">
                      <a:moveTo>
                        <a:pt x="708660" y="0"/>
                      </a:moveTo>
                      <a:lnTo>
                        <a:pt x="693407" y="0"/>
                      </a:lnTo>
                      <a:lnTo>
                        <a:pt x="647293" y="3619"/>
                      </a:lnTo>
                      <a:lnTo>
                        <a:pt x="603491" y="14071"/>
                      </a:lnTo>
                      <a:lnTo>
                        <a:pt x="562635" y="30822"/>
                      </a:lnTo>
                      <a:lnTo>
                        <a:pt x="525284" y="53314"/>
                      </a:lnTo>
                      <a:lnTo>
                        <a:pt x="492048" y="80975"/>
                      </a:lnTo>
                      <a:lnTo>
                        <a:pt x="463537" y="113245"/>
                      </a:lnTo>
                      <a:lnTo>
                        <a:pt x="440309" y="149580"/>
                      </a:lnTo>
                      <a:lnTo>
                        <a:pt x="422998" y="189420"/>
                      </a:lnTo>
                      <a:lnTo>
                        <a:pt x="412165" y="232206"/>
                      </a:lnTo>
                      <a:lnTo>
                        <a:pt x="408432" y="277380"/>
                      </a:lnTo>
                      <a:lnTo>
                        <a:pt x="412165" y="322173"/>
                      </a:lnTo>
                      <a:lnTo>
                        <a:pt x="422998" y="364744"/>
                      </a:lnTo>
                      <a:lnTo>
                        <a:pt x="440309" y="404495"/>
                      </a:lnTo>
                      <a:lnTo>
                        <a:pt x="463537" y="440842"/>
                      </a:lnTo>
                      <a:lnTo>
                        <a:pt x="492048" y="473202"/>
                      </a:lnTo>
                      <a:lnTo>
                        <a:pt x="525284" y="501002"/>
                      </a:lnTo>
                      <a:lnTo>
                        <a:pt x="562635" y="523633"/>
                      </a:lnTo>
                      <a:lnTo>
                        <a:pt x="603491" y="540524"/>
                      </a:lnTo>
                      <a:lnTo>
                        <a:pt x="647293" y="551091"/>
                      </a:lnTo>
                      <a:lnTo>
                        <a:pt x="693407" y="554736"/>
                      </a:lnTo>
                      <a:lnTo>
                        <a:pt x="704088" y="554736"/>
                      </a:lnTo>
                      <a:lnTo>
                        <a:pt x="708660" y="553212"/>
                      </a:lnTo>
                      <a:lnTo>
                        <a:pt x="708660" y="477012"/>
                      </a:lnTo>
                      <a:lnTo>
                        <a:pt x="704088" y="478548"/>
                      </a:lnTo>
                      <a:lnTo>
                        <a:pt x="693407" y="478548"/>
                      </a:lnTo>
                      <a:lnTo>
                        <a:pt x="645490" y="473163"/>
                      </a:lnTo>
                      <a:lnTo>
                        <a:pt x="601637" y="457822"/>
                      </a:lnTo>
                      <a:lnTo>
                        <a:pt x="563118" y="433781"/>
                      </a:lnTo>
                      <a:lnTo>
                        <a:pt x="531190" y="402234"/>
                      </a:lnTo>
                      <a:lnTo>
                        <a:pt x="507149" y="364413"/>
                      </a:lnTo>
                      <a:lnTo>
                        <a:pt x="492239" y="321564"/>
                      </a:lnTo>
                      <a:lnTo>
                        <a:pt x="653796" y="321564"/>
                      </a:lnTo>
                      <a:lnTo>
                        <a:pt x="653796" y="239268"/>
                      </a:lnTo>
                      <a:lnTo>
                        <a:pt x="490728" y="239268"/>
                      </a:lnTo>
                      <a:lnTo>
                        <a:pt x="505104" y="194919"/>
                      </a:lnTo>
                      <a:lnTo>
                        <a:pt x="529043" y="155676"/>
                      </a:lnTo>
                      <a:lnTo>
                        <a:pt x="561200" y="122885"/>
                      </a:lnTo>
                      <a:lnTo>
                        <a:pt x="600227" y="97828"/>
                      </a:lnTo>
                      <a:lnTo>
                        <a:pt x="644740" y="81826"/>
                      </a:lnTo>
                      <a:lnTo>
                        <a:pt x="693407" y="76212"/>
                      </a:lnTo>
                      <a:lnTo>
                        <a:pt x="708660" y="76212"/>
                      </a:lnTo>
                      <a:lnTo>
                        <a:pt x="708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1812804" y="5013659"/>
                <a:ext cx="592305" cy="592090"/>
                <a:chOff x="422256" y="7127692"/>
                <a:chExt cx="592305" cy="592090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EEE9AC24-69BF-CE77-913B-2208BFEC1D18}"/>
                    </a:ext>
                  </a:extLst>
                </p:cNvPr>
                <p:cNvGrpSpPr/>
                <p:nvPr/>
              </p:nvGrpSpPr>
              <p:grpSpPr>
                <a:xfrm flipH="1">
                  <a:off x="422256" y="7127692"/>
                  <a:ext cx="592305" cy="592090"/>
                  <a:chOff x="1553648" y="2922049"/>
                  <a:chExt cx="1055318" cy="1054934"/>
                </a:xfrm>
              </p:grpSpPr>
              <p:sp>
                <p:nvSpPr>
                  <p:cNvPr id="235" name="Oval 192">
                    <a:extLst>
                      <a:ext uri="{FF2B5EF4-FFF2-40B4-BE49-F238E27FC236}">
                        <a16:creationId xmlns:a16="http://schemas.microsoft.com/office/drawing/2014/main" id="{5C115322-0B85-94DD-464E-8FED072CC7A1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Oval 193">
                    <a:extLst>
                      <a:ext uri="{FF2B5EF4-FFF2-40B4-BE49-F238E27FC236}">
                        <a16:creationId xmlns:a16="http://schemas.microsoft.com/office/drawing/2014/main" id="{CBD8BB4D-9D98-2F99-E44D-5D53A3E64C45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38" name="Picture 237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26168" t="9230" r="26290" b="10771"/>
                <a:stretch/>
              </p:blipFill>
              <p:spPr>
                <a:xfrm>
                  <a:off x="595996" y="7247467"/>
                  <a:ext cx="349184" cy="35253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" name="Group 57"/>
            <p:cNvGrpSpPr/>
            <p:nvPr/>
          </p:nvGrpSpPr>
          <p:grpSpPr>
            <a:xfrm>
              <a:off x="1117530" y="4006670"/>
              <a:ext cx="592305" cy="2656096"/>
              <a:chOff x="1128545" y="4006670"/>
              <a:chExt cx="592305" cy="2656096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954218D8-F7F0-0332-13ED-C5E704038DA4}"/>
                  </a:ext>
                </a:extLst>
              </p:cNvPr>
              <p:cNvGrpSpPr/>
              <p:nvPr/>
            </p:nvGrpSpPr>
            <p:grpSpPr>
              <a:xfrm>
                <a:off x="1128545" y="5365998"/>
                <a:ext cx="592305" cy="592090"/>
                <a:chOff x="8185867" y="4211273"/>
                <a:chExt cx="903372" cy="903044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D726AC6-CD8C-8530-F618-73476C4D23D4}"/>
                    </a:ext>
                  </a:extLst>
                </p:cNvPr>
                <p:cNvGrpSpPr/>
                <p:nvPr/>
              </p:nvGrpSpPr>
              <p:grpSpPr>
                <a:xfrm>
                  <a:off x="8185867" y="4211273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85" name="Oval 192">
                    <a:extLst>
                      <a:ext uri="{FF2B5EF4-FFF2-40B4-BE49-F238E27FC236}">
                        <a16:creationId xmlns:a16="http://schemas.microsoft.com/office/drawing/2014/main" id="{293A5D49-C328-47DD-8661-23EF2FD43FD5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Oval 193">
                    <a:extLst>
                      <a:ext uri="{FF2B5EF4-FFF2-40B4-BE49-F238E27FC236}">
                        <a16:creationId xmlns:a16="http://schemas.microsoft.com/office/drawing/2014/main" id="{FFC0D537-328C-69FB-B1A5-1E65201B4223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67" name="Image 28">
                  <a:extLst>
                    <a:ext uri="{FF2B5EF4-FFF2-40B4-BE49-F238E27FC236}">
                      <a16:creationId xmlns:a16="http://schemas.microsoft.com/office/drawing/2014/main" id="{DEB6553D-C978-6C52-C967-7ADDCA6F7B67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8261316" y="4427528"/>
                  <a:ext cx="606425" cy="470535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657D3A8-9C66-5BBC-CC73-BB6A91AECF54}"/>
                  </a:ext>
                </a:extLst>
              </p:cNvPr>
              <p:cNvGrpSpPr/>
              <p:nvPr/>
            </p:nvGrpSpPr>
            <p:grpSpPr>
              <a:xfrm>
                <a:off x="1128545" y="6070676"/>
                <a:ext cx="592305" cy="592090"/>
                <a:chOff x="8185867" y="5398433"/>
                <a:chExt cx="903372" cy="903044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44AFAFC-547B-D4B9-E668-FA7BE7E3A38D}"/>
                    </a:ext>
                  </a:extLst>
                </p:cNvPr>
                <p:cNvGrpSpPr/>
                <p:nvPr/>
              </p:nvGrpSpPr>
              <p:grpSpPr>
                <a:xfrm>
                  <a:off x="8185867" y="5398433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88" name="Oval 192">
                    <a:extLst>
                      <a:ext uri="{FF2B5EF4-FFF2-40B4-BE49-F238E27FC236}">
                        <a16:creationId xmlns:a16="http://schemas.microsoft.com/office/drawing/2014/main" id="{F61D1E5D-C69B-B470-3094-B754EC74BE0E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193">
                    <a:extLst>
                      <a:ext uri="{FF2B5EF4-FFF2-40B4-BE49-F238E27FC236}">
                        <a16:creationId xmlns:a16="http://schemas.microsoft.com/office/drawing/2014/main" id="{17A2BDD2-B6FA-C02A-8374-035361E7B6FA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64" name="Image 33">
                  <a:extLst>
                    <a:ext uri="{FF2B5EF4-FFF2-40B4-BE49-F238E27FC236}">
                      <a16:creationId xmlns:a16="http://schemas.microsoft.com/office/drawing/2014/main" id="{57CD0D79-E149-1125-9176-B072DAD82B98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284176" y="5569603"/>
                  <a:ext cx="560705" cy="560705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B17C910-30D8-AD74-0A87-FCCDB930401A}"/>
                  </a:ext>
                </a:extLst>
              </p:cNvPr>
              <p:cNvGrpSpPr/>
              <p:nvPr/>
            </p:nvGrpSpPr>
            <p:grpSpPr>
              <a:xfrm>
                <a:off x="1128545" y="4661320"/>
                <a:ext cx="592305" cy="592090"/>
                <a:chOff x="8185867" y="3024113"/>
                <a:chExt cx="903372" cy="903044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031BC4E-C869-4ECE-A1C2-9F3420F03201}"/>
                    </a:ext>
                  </a:extLst>
                </p:cNvPr>
                <p:cNvGrpSpPr/>
                <p:nvPr/>
              </p:nvGrpSpPr>
              <p:grpSpPr>
                <a:xfrm>
                  <a:off x="8185867" y="3024113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82" name="Oval 192">
                    <a:extLst>
                      <a:ext uri="{FF2B5EF4-FFF2-40B4-BE49-F238E27FC236}">
                        <a16:creationId xmlns:a16="http://schemas.microsoft.com/office/drawing/2014/main" id="{F047F36B-341C-477F-9CC0-63DA25A82DAD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193">
                    <a:extLst>
                      <a:ext uri="{FF2B5EF4-FFF2-40B4-BE49-F238E27FC236}">
                        <a16:creationId xmlns:a16="http://schemas.microsoft.com/office/drawing/2014/main" id="{C31CF811-E69E-4D46-9725-2AB01D45E52E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B71AFA86-FC5F-E349-505B-5FA893946FFA}"/>
                    </a:ext>
                  </a:extLst>
                </p:cNvPr>
                <p:cNvGrpSpPr/>
                <p:nvPr/>
              </p:nvGrpSpPr>
              <p:grpSpPr>
                <a:xfrm>
                  <a:off x="8281318" y="3192108"/>
                  <a:ext cx="566420" cy="567055"/>
                  <a:chOff x="6253425" y="3304633"/>
                  <a:chExt cx="566420" cy="567055"/>
                </a:xfrm>
              </p:grpSpPr>
              <p:pic>
                <p:nvPicPr>
                  <p:cNvPr id="62" name="Image 34">
                    <a:extLst>
                      <a:ext uri="{FF2B5EF4-FFF2-40B4-BE49-F238E27FC236}">
                        <a16:creationId xmlns:a16="http://schemas.microsoft.com/office/drawing/2014/main" id="{2BF94A94-9B25-0E2F-42BF-34284AA569A8}"/>
                      </a:ext>
                    </a:extLst>
                  </p:cNvPr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6310575" y="3412900"/>
                    <a:ext cx="452120" cy="350520"/>
                  </a:xfrm>
                  <a:prstGeom prst="rect">
                    <a:avLst/>
                  </a:prstGeom>
                </p:spPr>
              </p:pic>
              <p:sp>
                <p:nvSpPr>
                  <p:cNvPr id="63" name="Graphic 35">
                    <a:extLst>
                      <a:ext uri="{FF2B5EF4-FFF2-40B4-BE49-F238E27FC236}">
                        <a16:creationId xmlns:a16="http://schemas.microsoft.com/office/drawing/2014/main" id="{4CB4C535-8D9B-4F6E-4CC0-54E0F87C2109}"/>
                      </a:ext>
                    </a:extLst>
                  </p:cNvPr>
                  <p:cNvSpPr/>
                  <p:nvPr/>
                </p:nvSpPr>
                <p:spPr>
                  <a:xfrm>
                    <a:off x="6253425" y="3304633"/>
                    <a:ext cx="566420" cy="567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055" h="567055">
                        <a:moveTo>
                          <a:pt x="283463" y="0"/>
                        </a:moveTo>
                        <a:lnTo>
                          <a:pt x="237383" y="3698"/>
                        </a:lnTo>
                        <a:lnTo>
                          <a:pt x="193706" y="14411"/>
                        </a:lnTo>
                        <a:lnTo>
                          <a:pt x="153011" y="31560"/>
                        </a:lnTo>
                        <a:lnTo>
                          <a:pt x="115873" y="54571"/>
                        </a:lnTo>
                        <a:lnTo>
                          <a:pt x="82867" y="82867"/>
                        </a:lnTo>
                        <a:lnTo>
                          <a:pt x="54571" y="115873"/>
                        </a:lnTo>
                        <a:lnTo>
                          <a:pt x="31560" y="153011"/>
                        </a:lnTo>
                        <a:lnTo>
                          <a:pt x="14411" y="193706"/>
                        </a:lnTo>
                        <a:lnTo>
                          <a:pt x="3698" y="237383"/>
                        </a:lnTo>
                        <a:lnTo>
                          <a:pt x="0" y="283464"/>
                        </a:lnTo>
                        <a:lnTo>
                          <a:pt x="3698" y="329545"/>
                        </a:lnTo>
                        <a:lnTo>
                          <a:pt x="14411" y="373222"/>
                        </a:lnTo>
                        <a:lnTo>
                          <a:pt x="31560" y="413917"/>
                        </a:lnTo>
                        <a:lnTo>
                          <a:pt x="54571" y="451056"/>
                        </a:lnTo>
                        <a:lnTo>
                          <a:pt x="82867" y="484061"/>
                        </a:lnTo>
                        <a:lnTo>
                          <a:pt x="115873" y="512357"/>
                        </a:lnTo>
                        <a:lnTo>
                          <a:pt x="153011" y="535367"/>
                        </a:lnTo>
                        <a:lnTo>
                          <a:pt x="193706" y="552517"/>
                        </a:lnTo>
                        <a:lnTo>
                          <a:pt x="237383" y="563229"/>
                        </a:lnTo>
                        <a:lnTo>
                          <a:pt x="283463" y="566928"/>
                        </a:lnTo>
                        <a:lnTo>
                          <a:pt x="329544" y="563229"/>
                        </a:lnTo>
                        <a:lnTo>
                          <a:pt x="364164" y="554738"/>
                        </a:lnTo>
                        <a:lnTo>
                          <a:pt x="283463" y="554738"/>
                        </a:lnTo>
                        <a:lnTo>
                          <a:pt x="234371" y="550352"/>
                        </a:lnTo>
                        <a:lnTo>
                          <a:pt x="188189" y="537713"/>
                        </a:lnTo>
                        <a:lnTo>
                          <a:pt x="145682" y="517597"/>
                        </a:lnTo>
                        <a:lnTo>
                          <a:pt x="107616" y="490784"/>
                        </a:lnTo>
                        <a:lnTo>
                          <a:pt x="74754" y="458050"/>
                        </a:lnTo>
                        <a:lnTo>
                          <a:pt x="47863" y="420173"/>
                        </a:lnTo>
                        <a:lnTo>
                          <a:pt x="27708" y="377931"/>
                        </a:lnTo>
                        <a:lnTo>
                          <a:pt x="15054" y="332102"/>
                        </a:lnTo>
                        <a:lnTo>
                          <a:pt x="10666" y="283464"/>
                        </a:lnTo>
                        <a:lnTo>
                          <a:pt x="15054" y="234372"/>
                        </a:lnTo>
                        <a:lnTo>
                          <a:pt x="27708" y="188190"/>
                        </a:lnTo>
                        <a:lnTo>
                          <a:pt x="47863" y="145683"/>
                        </a:lnTo>
                        <a:lnTo>
                          <a:pt x="74754" y="107617"/>
                        </a:lnTo>
                        <a:lnTo>
                          <a:pt x="107616" y="74756"/>
                        </a:lnTo>
                        <a:lnTo>
                          <a:pt x="145682" y="47866"/>
                        </a:lnTo>
                        <a:lnTo>
                          <a:pt x="188189" y="27712"/>
                        </a:lnTo>
                        <a:lnTo>
                          <a:pt x="234371" y="15058"/>
                        </a:lnTo>
                        <a:lnTo>
                          <a:pt x="283463" y="10670"/>
                        </a:lnTo>
                        <a:lnTo>
                          <a:pt x="283463" y="0"/>
                        </a:lnTo>
                        <a:close/>
                      </a:path>
                      <a:path w="567055" h="567055">
                        <a:moveTo>
                          <a:pt x="283463" y="0"/>
                        </a:moveTo>
                        <a:lnTo>
                          <a:pt x="283463" y="10670"/>
                        </a:lnTo>
                        <a:lnTo>
                          <a:pt x="332102" y="15058"/>
                        </a:lnTo>
                        <a:lnTo>
                          <a:pt x="377931" y="27712"/>
                        </a:lnTo>
                        <a:lnTo>
                          <a:pt x="420172" y="47866"/>
                        </a:lnTo>
                        <a:lnTo>
                          <a:pt x="458048" y="74756"/>
                        </a:lnTo>
                        <a:lnTo>
                          <a:pt x="490782" y="107617"/>
                        </a:lnTo>
                        <a:lnTo>
                          <a:pt x="517594" y="145683"/>
                        </a:lnTo>
                        <a:lnTo>
                          <a:pt x="537709" y="188190"/>
                        </a:lnTo>
                        <a:lnTo>
                          <a:pt x="550348" y="234372"/>
                        </a:lnTo>
                        <a:lnTo>
                          <a:pt x="554734" y="283464"/>
                        </a:lnTo>
                        <a:lnTo>
                          <a:pt x="550348" y="332102"/>
                        </a:lnTo>
                        <a:lnTo>
                          <a:pt x="537709" y="377931"/>
                        </a:lnTo>
                        <a:lnTo>
                          <a:pt x="517594" y="420173"/>
                        </a:lnTo>
                        <a:lnTo>
                          <a:pt x="490782" y="458050"/>
                        </a:lnTo>
                        <a:lnTo>
                          <a:pt x="458048" y="490784"/>
                        </a:lnTo>
                        <a:lnTo>
                          <a:pt x="420172" y="517597"/>
                        </a:lnTo>
                        <a:lnTo>
                          <a:pt x="377931" y="537713"/>
                        </a:lnTo>
                        <a:lnTo>
                          <a:pt x="332102" y="550352"/>
                        </a:lnTo>
                        <a:lnTo>
                          <a:pt x="283463" y="554738"/>
                        </a:lnTo>
                        <a:lnTo>
                          <a:pt x="364164" y="554738"/>
                        </a:lnTo>
                        <a:lnTo>
                          <a:pt x="413916" y="535367"/>
                        </a:lnTo>
                        <a:lnTo>
                          <a:pt x="451054" y="512357"/>
                        </a:lnTo>
                        <a:lnTo>
                          <a:pt x="484060" y="484061"/>
                        </a:lnTo>
                        <a:lnTo>
                          <a:pt x="512356" y="451056"/>
                        </a:lnTo>
                        <a:lnTo>
                          <a:pt x="535367" y="413917"/>
                        </a:lnTo>
                        <a:lnTo>
                          <a:pt x="552516" y="373222"/>
                        </a:lnTo>
                        <a:lnTo>
                          <a:pt x="563229" y="329545"/>
                        </a:lnTo>
                        <a:lnTo>
                          <a:pt x="566928" y="283464"/>
                        </a:lnTo>
                        <a:lnTo>
                          <a:pt x="563229" y="237383"/>
                        </a:lnTo>
                        <a:lnTo>
                          <a:pt x="552516" y="193706"/>
                        </a:lnTo>
                        <a:lnTo>
                          <a:pt x="535367" y="153011"/>
                        </a:lnTo>
                        <a:lnTo>
                          <a:pt x="512356" y="115873"/>
                        </a:lnTo>
                        <a:lnTo>
                          <a:pt x="484060" y="82867"/>
                        </a:lnTo>
                        <a:lnTo>
                          <a:pt x="451054" y="54571"/>
                        </a:lnTo>
                        <a:lnTo>
                          <a:pt x="413916" y="31560"/>
                        </a:lnTo>
                        <a:lnTo>
                          <a:pt x="373221" y="14411"/>
                        </a:lnTo>
                        <a:lnTo>
                          <a:pt x="329544" y="3698"/>
                        </a:lnTo>
                        <a:lnTo>
                          <a:pt x="283463" y="0"/>
                        </a:lnTo>
                        <a:close/>
                      </a:path>
                    </a:pathLst>
                  </a:custGeom>
                  <a:solidFill>
                    <a:srgbClr val="0095DA"/>
                  </a:solidFill>
                </p:spPr>
                <p:txBody>
                  <a:bodyPr wrap="square" lIns="0" tIns="0" rIns="0" bIns="0" rtlCol="0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1128545" y="4006670"/>
                <a:ext cx="592305" cy="592090"/>
                <a:chOff x="1128545" y="4006670"/>
                <a:chExt cx="592305" cy="592090"/>
              </a:xfrm>
            </p:grpSpPr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C031BC4E-C869-4ECE-A1C2-9F3420F03201}"/>
                    </a:ext>
                  </a:extLst>
                </p:cNvPr>
                <p:cNvGrpSpPr/>
                <p:nvPr/>
              </p:nvGrpSpPr>
              <p:grpSpPr>
                <a:xfrm>
                  <a:off x="1128545" y="4006670"/>
                  <a:ext cx="592305" cy="592090"/>
                  <a:chOff x="1553648" y="2922049"/>
                  <a:chExt cx="1055318" cy="1054934"/>
                </a:xfrm>
              </p:grpSpPr>
              <p:sp>
                <p:nvSpPr>
                  <p:cNvPr id="251" name="Oval 192">
                    <a:extLst>
                      <a:ext uri="{FF2B5EF4-FFF2-40B4-BE49-F238E27FC236}">
                        <a16:creationId xmlns:a16="http://schemas.microsoft.com/office/drawing/2014/main" id="{F047F36B-341C-477F-9CC0-63DA25A82DAD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Oval 193">
                    <a:extLst>
                      <a:ext uri="{FF2B5EF4-FFF2-40B4-BE49-F238E27FC236}">
                        <a16:creationId xmlns:a16="http://schemas.microsoft.com/office/drawing/2014/main" id="{C31CF811-E69E-4D46-9725-2AB01D45E52E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40" name="Picture 239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28961" y="4132294"/>
                  <a:ext cx="287112" cy="3408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Group 67"/>
            <p:cNvGrpSpPr/>
            <p:nvPr/>
          </p:nvGrpSpPr>
          <p:grpSpPr>
            <a:xfrm>
              <a:off x="422256" y="4359009"/>
              <a:ext cx="592305" cy="1951418"/>
              <a:chOff x="422256" y="4359009"/>
              <a:chExt cx="592305" cy="1951418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535D286-5037-70FF-CEEF-3534E6966FFE}"/>
                  </a:ext>
                </a:extLst>
              </p:cNvPr>
              <p:cNvGrpSpPr/>
              <p:nvPr/>
            </p:nvGrpSpPr>
            <p:grpSpPr>
              <a:xfrm>
                <a:off x="422256" y="5718337"/>
                <a:ext cx="592305" cy="592090"/>
                <a:chOff x="7043344" y="4804854"/>
                <a:chExt cx="903372" cy="903044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CB574E4-A08A-9FBE-2C70-515B5C645EDD}"/>
                    </a:ext>
                  </a:extLst>
                </p:cNvPr>
                <p:cNvGrpSpPr/>
                <p:nvPr/>
              </p:nvGrpSpPr>
              <p:grpSpPr>
                <a:xfrm flipH="1">
                  <a:off x="7043344" y="4804854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97" name="Oval 192">
                    <a:extLst>
                      <a:ext uri="{FF2B5EF4-FFF2-40B4-BE49-F238E27FC236}">
                        <a16:creationId xmlns:a16="http://schemas.microsoft.com/office/drawing/2014/main" id="{A3F60182-C2BE-6781-3B42-E5BAC3669E50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Oval 193">
                    <a:extLst>
                      <a:ext uri="{FF2B5EF4-FFF2-40B4-BE49-F238E27FC236}">
                        <a16:creationId xmlns:a16="http://schemas.microsoft.com/office/drawing/2014/main" id="{2826E5E8-6DA5-8AFA-466E-67D8BF7AC984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2" name="Image 27">
                  <a:extLst>
                    <a:ext uri="{FF2B5EF4-FFF2-40B4-BE49-F238E27FC236}">
                      <a16:creationId xmlns:a16="http://schemas.microsoft.com/office/drawing/2014/main" id="{4FB79464-AD8C-5545-59D3-D8C70F637F5B}"/>
                    </a:ext>
                  </a:extLst>
                </p:cNvPr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7302943" y="4975389"/>
                  <a:ext cx="555625" cy="561975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BFEEEDA-4A07-00A9-8100-D081DD2F81F0}"/>
                  </a:ext>
                </a:extLst>
              </p:cNvPr>
              <p:cNvGrpSpPr/>
              <p:nvPr/>
            </p:nvGrpSpPr>
            <p:grpSpPr>
              <a:xfrm>
                <a:off x="422256" y="5013659"/>
                <a:ext cx="592305" cy="592090"/>
                <a:chOff x="7043344" y="3617694"/>
                <a:chExt cx="903372" cy="903044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B38B11FF-7D87-C6E0-E907-F23407053F80}"/>
                    </a:ext>
                  </a:extLst>
                </p:cNvPr>
                <p:cNvGrpSpPr/>
                <p:nvPr/>
              </p:nvGrpSpPr>
              <p:grpSpPr>
                <a:xfrm flipH="1">
                  <a:off x="7043344" y="3617694"/>
                  <a:ext cx="903372" cy="903044"/>
                  <a:chOff x="1553648" y="2922049"/>
                  <a:chExt cx="1055318" cy="1054934"/>
                </a:xfrm>
              </p:grpSpPr>
              <p:sp>
                <p:nvSpPr>
                  <p:cNvPr id="94" name="Oval 192">
                    <a:extLst>
                      <a:ext uri="{FF2B5EF4-FFF2-40B4-BE49-F238E27FC236}">
                        <a16:creationId xmlns:a16="http://schemas.microsoft.com/office/drawing/2014/main" id="{705D8D85-418C-EF3A-D300-C0730D537308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Oval 193">
                    <a:extLst>
                      <a:ext uri="{FF2B5EF4-FFF2-40B4-BE49-F238E27FC236}">
                        <a16:creationId xmlns:a16="http://schemas.microsoft.com/office/drawing/2014/main" id="{263099C6-4D8D-5C47-7745-C976C7E23B93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70" name="Image 32">
                  <a:extLst>
                    <a:ext uri="{FF2B5EF4-FFF2-40B4-BE49-F238E27FC236}">
                      <a16:creationId xmlns:a16="http://schemas.microsoft.com/office/drawing/2014/main" id="{C4D13DBF-4ED4-8B00-DB44-4484DD489904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7292783" y="3781244"/>
                  <a:ext cx="575945" cy="575945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422256" y="4359009"/>
                <a:ext cx="592305" cy="592090"/>
                <a:chOff x="422256" y="4359009"/>
                <a:chExt cx="592305" cy="592090"/>
              </a:xfrm>
            </p:grpSpPr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B38B11FF-7D87-C6E0-E907-F23407053F80}"/>
                    </a:ext>
                  </a:extLst>
                </p:cNvPr>
                <p:cNvGrpSpPr/>
                <p:nvPr/>
              </p:nvGrpSpPr>
              <p:grpSpPr>
                <a:xfrm flipH="1">
                  <a:off x="422256" y="4359009"/>
                  <a:ext cx="592305" cy="592090"/>
                  <a:chOff x="1553648" y="2922049"/>
                  <a:chExt cx="1055318" cy="1054934"/>
                </a:xfrm>
              </p:grpSpPr>
              <p:sp>
                <p:nvSpPr>
                  <p:cNvPr id="244" name="Oval 192">
                    <a:extLst>
                      <a:ext uri="{FF2B5EF4-FFF2-40B4-BE49-F238E27FC236}">
                        <a16:creationId xmlns:a16="http://schemas.microsoft.com/office/drawing/2014/main" id="{705D8D85-418C-EF3A-D300-C0730D537308}"/>
                      </a:ext>
                    </a:extLst>
                  </p:cNvPr>
                  <p:cNvSpPr/>
                  <p:nvPr/>
                </p:nvSpPr>
                <p:spPr>
                  <a:xfrm>
                    <a:off x="1553648" y="2922049"/>
                    <a:ext cx="1055318" cy="1054934"/>
                  </a:xfrm>
                  <a:prstGeom prst="rect">
                    <a:avLst/>
                  </a:prstGeom>
                  <a:solidFill>
                    <a:srgbClr val="E5772C">
                      <a:alpha val="14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Oval 193">
                    <a:extLst>
                      <a:ext uri="{FF2B5EF4-FFF2-40B4-BE49-F238E27FC236}">
                        <a16:creationId xmlns:a16="http://schemas.microsoft.com/office/drawing/2014/main" id="{263099C6-4D8D-5C47-7745-C976C7E23B93}"/>
                      </a:ext>
                    </a:extLst>
                  </p:cNvPr>
                  <p:cNvSpPr/>
                  <p:nvPr/>
                </p:nvSpPr>
                <p:spPr>
                  <a:xfrm>
                    <a:off x="1553648" y="3014987"/>
                    <a:ext cx="869378" cy="869057"/>
                  </a:xfrm>
                  <a:prstGeom prst="rect">
                    <a:avLst/>
                  </a:prstGeom>
                  <a:noFill/>
                  <a:ln w="9525">
                    <a:solidFill>
                      <a:srgbClr val="E5772C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39" name="Picture 23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7381" y="4471846"/>
                  <a:ext cx="366414" cy="36641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53" name="Group 252"/>
          <p:cNvGrpSpPr/>
          <p:nvPr/>
        </p:nvGrpSpPr>
        <p:grpSpPr>
          <a:xfrm>
            <a:off x="2846518" y="4297637"/>
            <a:ext cx="4312174" cy="3799280"/>
            <a:chOff x="2887523" y="4324350"/>
            <a:chExt cx="4312174" cy="3799280"/>
          </a:xfrm>
        </p:grpSpPr>
        <p:grpSp>
          <p:nvGrpSpPr>
            <p:cNvPr id="254" name="Group 253"/>
            <p:cNvGrpSpPr/>
            <p:nvPr/>
          </p:nvGrpSpPr>
          <p:grpSpPr>
            <a:xfrm>
              <a:off x="3454524" y="5439170"/>
              <a:ext cx="3178172" cy="2684460"/>
              <a:chOff x="3246824" y="5948546"/>
              <a:chExt cx="4662736" cy="3938404"/>
            </a:xfrm>
          </p:grpSpPr>
          <p:sp>
            <p:nvSpPr>
              <p:cNvPr id="256" name="Cylinder 10">
                <a:extLst>
                  <a:ext uri="{FF2B5EF4-FFF2-40B4-BE49-F238E27FC236}">
                    <a16:creationId xmlns:a16="http://schemas.microsoft.com/office/drawing/2014/main" id="{FC60CC4D-6C2B-3A40-2160-643D156A220C}"/>
                  </a:ext>
                </a:extLst>
              </p:cNvPr>
              <p:cNvSpPr/>
              <p:nvPr/>
            </p:nvSpPr>
            <p:spPr>
              <a:xfrm>
                <a:off x="3246824" y="8746346"/>
                <a:ext cx="4662736" cy="1140604"/>
              </a:xfrm>
              <a:prstGeom prst="ca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7" name="Picture 256"/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3" t="13046" r="13258" b="26154"/>
              <a:stretch/>
            </p:blipFill>
            <p:spPr>
              <a:xfrm>
                <a:off x="3552843" y="5948546"/>
                <a:ext cx="4050698" cy="3420588"/>
              </a:xfrm>
              <a:prstGeom prst="rect">
                <a:avLst/>
              </a:prstGeom>
            </p:spPr>
          </p:pic>
        </p:grpSp>
        <p:sp>
          <p:nvSpPr>
            <p:cNvPr id="255" name="TextBox 254"/>
            <p:cNvSpPr txBox="1"/>
            <p:nvPr/>
          </p:nvSpPr>
          <p:spPr>
            <a:xfrm>
              <a:off x="2887523" y="4324350"/>
              <a:ext cx="431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Manufacturing of Mono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PERC Solar PV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Modules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 cond" panose="020B0506020202020204"/>
                  <a:ea typeface="+mn-ea"/>
                  <a:cs typeface="+mn-cs"/>
                </a:rPr>
                <a:t>(Range </a:t>
              </a:r>
              <a:r>
                <a:rPr lang="en-US" sz="2000" b="1" noProof="0" dirty="0" smtClean="0">
                  <a:solidFill>
                    <a:srgbClr val="C00000"/>
                  </a:solidFill>
                  <a:latin typeface="Arial Nova cond" panose="020B0506020202020204"/>
                </a:rPr>
                <a:t>44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 cond" panose="020B0506020202020204"/>
                  <a:ea typeface="+mn-ea"/>
                  <a:cs typeface="+mn-cs"/>
                </a:rPr>
                <a:t>0Watt to </a:t>
              </a:r>
              <a:r>
                <a:rPr lang="en-US" sz="2000" b="1" dirty="0" smtClean="0">
                  <a:solidFill>
                    <a:srgbClr val="C00000"/>
                  </a:solidFill>
                  <a:latin typeface="Arial Nova cond" panose="020B0506020202020204"/>
                </a:rPr>
                <a:t>555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 cond" panose="020B0506020202020204"/>
                  <a:ea typeface="+mn-ea"/>
                  <a:cs typeface="+mn-cs"/>
                </a:rPr>
                <a:t>Watt)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ova cond" panose="020B0506020202020204"/>
                <a:ea typeface="+mn-ea"/>
                <a:cs typeface="+mn-cs"/>
              </a:endParaRPr>
            </a:p>
          </p:txBody>
        </p:sp>
      </p:grpSp>
      <p:sp>
        <p:nvSpPr>
          <p:cNvPr id="313" name="Freeform: Shape 159">
            <a:extLst>
              <a:ext uri="{FF2B5EF4-FFF2-40B4-BE49-F238E27FC236}">
                <a16:creationId xmlns:a16="http://schemas.microsoft.com/office/drawing/2014/main" id="{318DE0DA-1F0A-46CE-AE05-141B5F64585C}"/>
              </a:ext>
            </a:extLst>
          </p:cNvPr>
          <p:cNvSpPr/>
          <p:nvPr/>
        </p:nvSpPr>
        <p:spPr>
          <a:xfrm flipH="1">
            <a:off x="0" y="8515350"/>
            <a:ext cx="7251700" cy="895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/>
          <p:cNvGrpSpPr/>
          <p:nvPr/>
        </p:nvGrpSpPr>
        <p:grpSpPr>
          <a:xfrm>
            <a:off x="508" y="8515350"/>
            <a:ext cx="7178053" cy="843845"/>
            <a:chOff x="508" y="8699974"/>
            <a:chExt cx="7178053" cy="843845"/>
          </a:xfrm>
        </p:grpSpPr>
        <p:grpSp>
          <p:nvGrpSpPr>
            <p:cNvPr id="315" name="Group 314"/>
            <p:cNvGrpSpPr/>
            <p:nvPr/>
          </p:nvGrpSpPr>
          <p:grpSpPr>
            <a:xfrm>
              <a:off x="508" y="9061985"/>
              <a:ext cx="1450921" cy="302468"/>
              <a:chOff x="508" y="8989409"/>
              <a:chExt cx="1450921" cy="302468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>
                <a:off x="508" y="9140643"/>
                <a:ext cx="1450921" cy="0"/>
              </a:xfrm>
              <a:prstGeom prst="line">
                <a:avLst/>
              </a:prstGeom>
              <a:noFill/>
              <a:ln w="6350">
                <a:solidFill>
                  <a:schemeClr val="bg2">
                    <a:alpha val="5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66" name="Group 365"/>
              <p:cNvGrpSpPr/>
              <p:nvPr/>
            </p:nvGrpSpPr>
            <p:grpSpPr>
              <a:xfrm>
                <a:off x="131175" y="8989409"/>
                <a:ext cx="1189586" cy="302468"/>
                <a:chOff x="99640" y="8829669"/>
                <a:chExt cx="1189586" cy="302468"/>
              </a:xfrm>
            </p:grpSpPr>
            <p:sp>
              <p:nvSpPr>
                <p:cNvPr id="367" name="Pentagon 366"/>
                <p:cNvSpPr/>
                <p:nvPr/>
              </p:nvSpPr>
              <p:spPr>
                <a:xfrm>
                  <a:off x="99640" y="8829669"/>
                  <a:ext cx="1189586" cy="302468"/>
                </a:xfrm>
                <a:prstGeom prst="homePlate">
                  <a:avLst/>
                </a:prstGeom>
                <a:solidFill>
                  <a:schemeClr val="accent1"/>
                </a:solidFill>
                <a:ln w="6350">
                  <a:solidFill>
                    <a:schemeClr val="bg2">
                      <a:alpha val="52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TextBox 367"/>
                <p:cNvSpPr txBox="1"/>
                <p:nvPr/>
              </p:nvSpPr>
              <p:spPr>
                <a:xfrm>
                  <a:off x="167686" y="8857793"/>
                  <a:ext cx="1053494" cy="2462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We Offer on : </a:t>
                  </a:r>
                  <a:endPara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6" name="Group 315"/>
            <p:cNvGrpSpPr/>
            <p:nvPr/>
          </p:nvGrpSpPr>
          <p:grpSpPr>
            <a:xfrm>
              <a:off x="1450647" y="8699974"/>
              <a:ext cx="5727914" cy="843845"/>
              <a:chOff x="1450647" y="8699974"/>
              <a:chExt cx="5727914" cy="843845"/>
            </a:xfrm>
          </p:grpSpPr>
          <p:grpSp>
            <p:nvGrpSpPr>
              <p:cNvPr id="317" name="Group 316"/>
              <p:cNvGrpSpPr/>
              <p:nvPr/>
            </p:nvGrpSpPr>
            <p:grpSpPr>
              <a:xfrm>
                <a:off x="1450647" y="8759499"/>
                <a:ext cx="684801" cy="650938"/>
                <a:chOff x="1450647" y="8759499"/>
                <a:chExt cx="684801" cy="650938"/>
              </a:xfrm>
            </p:grpSpPr>
            <p:grpSp>
              <p:nvGrpSpPr>
                <p:cNvPr id="360" name="Group 359"/>
                <p:cNvGrpSpPr/>
                <p:nvPr/>
              </p:nvGrpSpPr>
              <p:grpSpPr>
                <a:xfrm>
                  <a:off x="1450647" y="8759499"/>
                  <a:ext cx="684801" cy="589445"/>
                  <a:chOff x="1725608" y="7370517"/>
                  <a:chExt cx="833437" cy="958459"/>
                </a:xfrm>
              </p:grpSpPr>
              <p:sp>
                <p:nvSpPr>
                  <p:cNvPr id="362" name="Arc 36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63" name="Straight Connector 362"/>
                  <p:cNvCxnSpPr/>
                  <p:nvPr/>
                </p:nvCxnSpPr>
                <p:spPr>
                  <a:xfrm>
                    <a:off x="1725608" y="7786736"/>
                    <a:ext cx="0" cy="320755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1474228" y="8833356"/>
                  <a:ext cx="637638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PV Panel</a:t>
                  </a:r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2122917" y="8833356"/>
                <a:ext cx="781150" cy="710462"/>
                <a:chOff x="2116281" y="8833356"/>
                <a:chExt cx="781150" cy="710462"/>
              </a:xfrm>
            </p:grpSpPr>
            <p:grpSp>
              <p:nvGrpSpPr>
                <p:cNvPr id="355" name="Group 354"/>
                <p:cNvGrpSpPr/>
                <p:nvPr/>
              </p:nvGrpSpPr>
              <p:grpSpPr>
                <a:xfrm flipV="1">
                  <a:off x="2164456" y="8950436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57" name="Arc 35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2116281" y="8833356"/>
                  <a:ext cx="781150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Pump Controller</a:t>
                  </a:r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2891537" y="8752564"/>
                <a:ext cx="684801" cy="738664"/>
                <a:chOff x="2896756" y="8752564"/>
                <a:chExt cx="684801" cy="738664"/>
              </a:xfrm>
            </p:grpSpPr>
            <p:grpSp>
              <p:nvGrpSpPr>
                <p:cNvPr id="350" name="Group 349"/>
                <p:cNvGrpSpPr/>
                <p:nvPr/>
              </p:nvGrpSpPr>
              <p:grpSpPr>
                <a:xfrm>
                  <a:off x="2896756" y="8759502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52" name="Arc 35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3" name="Straight Connector 352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54" name="Straight Connector 35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2910417" y="8752564"/>
                  <a:ext cx="657478" cy="73866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Water Pumping System</a:t>
                  </a:r>
                </a:p>
              </p:txBody>
            </p:sp>
          </p:grpSp>
          <p:grpSp>
            <p:nvGrpSpPr>
              <p:cNvPr id="320" name="Group 319"/>
              <p:cNvGrpSpPr/>
              <p:nvPr/>
            </p:nvGrpSpPr>
            <p:grpSpPr>
              <a:xfrm>
                <a:off x="3611982" y="8833356"/>
                <a:ext cx="684801" cy="710462"/>
                <a:chOff x="3617577" y="8833356"/>
                <a:chExt cx="684801" cy="710462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 flipV="1">
                  <a:off x="3617577" y="8950436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47" name="Arc 34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9" name="Straight Connector 348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3677561" y="8833356"/>
                  <a:ext cx="564832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AC/DC Pumps</a:t>
                  </a:r>
                </a:p>
              </p:txBody>
            </p:sp>
          </p:grpSp>
          <p:grpSp>
            <p:nvGrpSpPr>
              <p:cNvPr id="321" name="Group 320"/>
              <p:cNvGrpSpPr/>
              <p:nvPr/>
            </p:nvGrpSpPr>
            <p:grpSpPr>
              <a:xfrm>
                <a:off x="4332427" y="8759502"/>
                <a:ext cx="684801" cy="650935"/>
                <a:chOff x="4339887" y="8759502"/>
                <a:chExt cx="684801" cy="650935"/>
              </a:xfrm>
            </p:grpSpPr>
            <p:grpSp>
              <p:nvGrpSpPr>
                <p:cNvPr id="340" name="Group 339"/>
                <p:cNvGrpSpPr/>
                <p:nvPr/>
              </p:nvGrpSpPr>
              <p:grpSpPr>
                <a:xfrm>
                  <a:off x="4339887" y="8759502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42" name="Arc 34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3" name="Straight Connector 342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44" name="Straight Connector 34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4357599" y="8833356"/>
                  <a:ext cx="64937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Inverter Charger</a:t>
                  </a:r>
                </a:p>
              </p:txBody>
            </p:sp>
          </p:grpSp>
          <p:grpSp>
            <p:nvGrpSpPr>
              <p:cNvPr id="322" name="Group 321"/>
              <p:cNvGrpSpPr/>
              <p:nvPr/>
            </p:nvGrpSpPr>
            <p:grpSpPr>
              <a:xfrm>
                <a:off x="5024744" y="8833356"/>
                <a:ext cx="741056" cy="710462"/>
                <a:chOff x="5020076" y="8833356"/>
                <a:chExt cx="741056" cy="710462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 flipV="1">
                  <a:off x="5048204" y="8950436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37" name="Arc 33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5020076" y="8833356"/>
                  <a:ext cx="74105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Charger Controller</a:t>
                  </a:r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5773317" y="8759502"/>
                <a:ext cx="684801" cy="650935"/>
                <a:chOff x="5784507" y="8759502"/>
                <a:chExt cx="684801" cy="650935"/>
              </a:xfrm>
            </p:grpSpPr>
            <p:grpSp>
              <p:nvGrpSpPr>
                <p:cNvPr id="330" name="Group 329"/>
                <p:cNvGrpSpPr/>
                <p:nvPr/>
              </p:nvGrpSpPr>
              <p:grpSpPr>
                <a:xfrm>
                  <a:off x="5784507" y="8759502"/>
                  <a:ext cx="684801" cy="593382"/>
                  <a:chOff x="1725608" y="7370517"/>
                  <a:chExt cx="833437" cy="964860"/>
                </a:xfrm>
              </p:grpSpPr>
              <p:sp>
                <p:nvSpPr>
                  <p:cNvPr id="332" name="Arc 331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2559045" y="7780336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5840314" y="8833356"/>
                  <a:ext cx="57318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Home System</a:t>
                  </a:r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6493760" y="8699974"/>
                <a:ext cx="684801" cy="843845"/>
                <a:chOff x="6493760" y="8699974"/>
                <a:chExt cx="684801" cy="843845"/>
              </a:xfrm>
            </p:grpSpPr>
            <p:grpSp>
              <p:nvGrpSpPr>
                <p:cNvPr id="325" name="Group 324"/>
                <p:cNvGrpSpPr/>
                <p:nvPr/>
              </p:nvGrpSpPr>
              <p:grpSpPr>
                <a:xfrm flipV="1">
                  <a:off x="6493760" y="8699974"/>
                  <a:ext cx="684801" cy="843845"/>
                  <a:chOff x="1725608" y="7370517"/>
                  <a:chExt cx="833437" cy="1372122"/>
                </a:xfrm>
              </p:grpSpPr>
              <p:sp>
                <p:nvSpPr>
                  <p:cNvPr id="327" name="Arc 326"/>
                  <p:cNvSpPr/>
                  <p:nvPr/>
                </p:nvSpPr>
                <p:spPr>
                  <a:xfrm>
                    <a:off x="1725608" y="7370517"/>
                    <a:ext cx="832440" cy="832440"/>
                  </a:xfrm>
                  <a:prstGeom prst="arc">
                    <a:avLst>
                      <a:gd name="adj1" fmla="val 10808203"/>
                      <a:gd name="adj2" fmla="val 3611"/>
                    </a:avLst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8" name="Straight Connector 327"/>
                  <p:cNvCxnSpPr/>
                  <p:nvPr/>
                </p:nvCxnSpPr>
                <p:spPr>
                  <a:xfrm>
                    <a:off x="1725608" y="7786737"/>
                    <a:ext cx="0" cy="548640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29" name="Straight Connector 328"/>
                  <p:cNvCxnSpPr/>
                  <p:nvPr/>
                </p:nvCxnSpPr>
                <p:spPr>
                  <a:xfrm>
                    <a:off x="2559045" y="7780335"/>
                    <a:ext cx="0" cy="962304"/>
                  </a:xfrm>
                  <a:prstGeom prst="line">
                    <a:avLst/>
                  </a:prstGeom>
                  <a:noFill/>
                  <a:ln w="6350" cap="rnd">
                    <a:solidFill>
                      <a:schemeClr val="bg2">
                        <a:alpha val="52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27EAA259-8703-AE14-9411-FB07C03D1C76}"/>
                    </a:ext>
                  </a:extLst>
                </p:cNvPr>
                <p:cNvSpPr txBox="1"/>
                <p:nvPr/>
              </p:nvSpPr>
              <p:spPr>
                <a:xfrm>
                  <a:off x="6517457" y="8833355"/>
                  <a:ext cx="637406" cy="57708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 Nova cond" panose="020B0506020202020204" pitchFamily="34" charset="0"/>
                      <a:ea typeface="+mn-ea"/>
                      <a:cs typeface="+mn-cs"/>
                    </a:rPr>
                    <a:t>Solar Lighting System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373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90B4BA-132E-542C-4526-77F6A98EE6B0}"/>
              </a:ext>
            </a:extLst>
          </p:cNvPr>
          <p:cNvSpPr/>
          <p:nvPr/>
        </p:nvSpPr>
        <p:spPr>
          <a:xfrm>
            <a:off x="882654" y="597352"/>
            <a:ext cx="6108707" cy="715599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BC60E-3E73-D195-CEF4-167EF6F1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6DE190-7751-4DFC-BB69-7232EF9FD2E5}"/>
              </a:ext>
            </a:extLst>
          </p:cNvPr>
          <p:cNvCxnSpPr>
            <a:cxnSpLocks/>
          </p:cNvCxnSpPr>
          <p:nvPr/>
        </p:nvCxnSpPr>
        <p:spPr>
          <a:xfrm>
            <a:off x="260339" y="0"/>
            <a:ext cx="0" cy="9418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EC5C2B-82AE-B24D-1762-9F43E1E93944}"/>
              </a:ext>
            </a:extLst>
          </p:cNvPr>
          <p:cNvGrpSpPr/>
          <p:nvPr/>
        </p:nvGrpSpPr>
        <p:grpSpPr>
          <a:xfrm>
            <a:off x="164757" y="256256"/>
            <a:ext cx="3321136" cy="682190"/>
            <a:chOff x="149546" y="209550"/>
            <a:chExt cx="3816892" cy="7840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6C0AA2-5997-4387-CE40-7E2E7D194BBD}"/>
                </a:ext>
              </a:extLst>
            </p:cNvPr>
            <p:cNvGrpSpPr/>
            <p:nvPr/>
          </p:nvGrpSpPr>
          <p:grpSpPr>
            <a:xfrm>
              <a:off x="149660" y="209550"/>
              <a:ext cx="107309" cy="784022"/>
              <a:chOff x="609145" y="2046923"/>
              <a:chExt cx="107309" cy="784022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BDB9923-C10E-45A9-817D-5F5F06568336}"/>
                  </a:ext>
                </a:extLst>
              </p:cNvPr>
              <p:cNvSpPr/>
              <p:nvPr/>
            </p:nvSpPr>
            <p:spPr>
              <a:xfrm>
                <a:off x="609145" y="2046923"/>
                <a:ext cx="107309" cy="151974"/>
              </a:xfrm>
              <a:custGeom>
                <a:avLst/>
                <a:gdLst>
                  <a:gd name="connsiteX0" fmla="*/ 51923 w 56735"/>
                  <a:gd name="connsiteY0" fmla="*/ 0 h 80350"/>
                  <a:gd name="connsiteX1" fmla="*/ 56735 w 56735"/>
                  <a:gd name="connsiteY1" fmla="*/ 1542 h 80350"/>
                  <a:gd name="connsiteX2" fmla="*/ 56735 w 56735"/>
                  <a:gd name="connsiteY2" fmla="*/ 78808 h 80350"/>
                  <a:gd name="connsiteX3" fmla="*/ 51923 w 56735"/>
                  <a:gd name="connsiteY3" fmla="*/ 80350 h 80350"/>
                  <a:gd name="connsiteX4" fmla="*/ 0 w 56735"/>
                  <a:gd name="connsiteY4" fmla="*/ 40175 h 80350"/>
                  <a:gd name="connsiteX5" fmla="*/ 51923 w 56735"/>
                  <a:gd name="connsiteY5" fmla="*/ 0 h 8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735" h="80350">
                    <a:moveTo>
                      <a:pt x="51923" y="0"/>
                    </a:moveTo>
                    <a:lnTo>
                      <a:pt x="56735" y="1542"/>
                    </a:lnTo>
                    <a:lnTo>
                      <a:pt x="56735" y="78808"/>
                    </a:lnTo>
                    <a:lnTo>
                      <a:pt x="51923" y="80350"/>
                    </a:lnTo>
                    <a:cubicBezTo>
                      <a:pt x="23247" y="80350"/>
                      <a:pt x="0" y="62363"/>
                      <a:pt x="0" y="40175"/>
                    </a:cubicBezTo>
                    <a:cubicBezTo>
                      <a:pt x="0" y="17987"/>
                      <a:pt x="23247" y="0"/>
                      <a:pt x="519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>
                  <a:defRPr/>
                </a:pPr>
                <a:endParaRPr lang="en-US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3D9F3EA-1BD4-4318-A15A-6658E3E8F2A8}"/>
                  </a:ext>
                </a:extLst>
              </p:cNvPr>
              <p:cNvSpPr/>
              <p:nvPr/>
            </p:nvSpPr>
            <p:spPr>
              <a:xfrm>
                <a:off x="609145" y="2678971"/>
                <a:ext cx="107309" cy="151974"/>
              </a:xfrm>
              <a:custGeom>
                <a:avLst/>
                <a:gdLst>
                  <a:gd name="connsiteX0" fmla="*/ 51923 w 56735"/>
                  <a:gd name="connsiteY0" fmla="*/ 0 h 80350"/>
                  <a:gd name="connsiteX1" fmla="*/ 56735 w 56735"/>
                  <a:gd name="connsiteY1" fmla="*/ 1542 h 80350"/>
                  <a:gd name="connsiteX2" fmla="*/ 56735 w 56735"/>
                  <a:gd name="connsiteY2" fmla="*/ 78808 h 80350"/>
                  <a:gd name="connsiteX3" fmla="*/ 51923 w 56735"/>
                  <a:gd name="connsiteY3" fmla="*/ 80350 h 80350"/>
                  <a:gd name="connsiteX4" fmla="*/ 0 w 56735"/>
                  <a:gd name="connsiteY4" fmla="*/ 40175 h 80350"/>
                  <a:gd name="connsiteX5" fmla="*/ 51923 w 56735"/>
                  <a:gd name="connsiteY5" fmla="*/ 0 h 8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735" h="80350">
                    <a:moveTo>
                      <a:pt x="51923" y="0"/>
                    </a:moveTo>
                    <a:lnTo>
                      <a:pt x="56735" y="1542"/>
                    </a:lnTo>
                    <a:lnTo>
                      <a:pt x="56735" y="78808"/>
                    </a:lnTo>
                    <a:lnTo>
                      <a:pt x="51923" y="80350"/>
                    </a:lnTo>
                    <a:cubicBezTo>
                      <a:pt x="23247" y="80350"/>
                      <a:pt x="0" y="62363"/>
                      <a:pt x="0" y="40175"/>
                    </a:cubicBezTo>
                    <a:cubicBezTo>
                      <a:pt x="0" y="17987"/>
                      <a:pt x="23247" y="0"/>
                      <a:pt x="519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>
                  <a:defRPr/>
                </a:pPr>
                <a:endParaRPr lang="en-US" sz="18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F8564A5-AA91-2869-E9DC-CC6A6366FD26}"/>
                </a:ext>
              </a:extLst>
            </p:cNvPr>
            <p:cNvGrpSpPr/>
            <p:nvPr/>
          </p:nvGrpSpPr>
          <p:grpSpPr>
            <a:xfrm>
              <a:off x="149546" y="288263"/>
              <a:ext cx="3816892" cy="626599"/>
              <a:chOff x="606914" y="2125636"/>
              <a:chExt cx="3816892" cy="626599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51227A-628B-9541-E3A3-9E79FBCFC210}"/>
                  </a:ext>
                </a:extLst>
              </p:cNvPr>
              <p:cNvSpPr/>
              <p:nvPr/>
            </p:nvSpPr>
            <p:spPr>
              <a:xfrm flipH="1">
                <a:off x="606914" y="2125636"/>
                <a:ext cx="3816892" cy="626599"/>
              </a:xfrm>
              <a:custGeom>
                <a:avLst/>
                <a:gdLst>
                  <a:gd name="connsiteX0" fmla="*/ 3816892 w 3816892"/>
                  <a:gd name="connsiteY0" fmla="*/ 0 h 626599"/>
                  <a:gd name="connsiteX1" fmla="*/ 424824 w 3816892"/>
                  <a:gd name="connsiteY1" fmla="*/ 0 h 626599"/>
                  <a:gd name="connsiteX2" fmla="*/ 352323 w 3816892"/>
                  <a:gd name="connsiteY2" fmla="*/ 0 h 626599"/>
                  <a:gd name="connsiteX3" fmla="*/ 243369 w 3816892"/>
                  <a:gd name="connsiteY3" fmla="*/ 0 h 626599"/>
                  <a:gd name="connsiteX4" fmla="*/ 0 w 3816892"/>
                  <a:gd name="connsiteY4" fmla="*/ 310502 h 626599"/>
                  <a:gd name="connsiteX5" fmla="*/ 243369 w 3816892"/>
                  <a:gd name="connsiteY5" fmla="*/ 626599 h 626599"/>
                  <a:gd name="connsiteX6" fmla="*/ 352323 w 3816892"/>
                  <a:gd name="connsiteY6" fmla="*/ 626599 h 626599"/>
                  <a:gd name="connsiteX7" fmla="*/ 424824 w 3816892"/>
                  <a:gd name="connsiteY7" fmla="*/ 626599 h 626599"/>
                  <a:gd name="connsiteX8" fmla="*/ 3816892 w 3816892"/>
                  <a:gd name="connsiteY8" fmla="*/ 626599 h 62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6892" h="626599">
                    <a:moveTo>
                      <a:pt x="3816892" y="0"/>
                    </a:moveTo>
                    <a:lnTo>
                      <a:pt x="424824" y="0"/>
                    </a:lnTo>
                    <a:lnTo>
                      <a:pt x="352323" y="0"/>
                    </a:lnTo>
                    <a:lnTo>
                      <a:pt x="243369" y="0"/>
                    </a:lnTo>
                    <a:cubicBezTo>
                      <a:pt x="7460" y="295583"/>
                      <a:pt x="227517" y="26108"/>
                      <a:pt x="0" y="310502"/>
                    </a:cubicBezTo>
                    <a:cubicBezTo>
                      <a:pt x="227518" y="607017"/>
                      <a:pt x="10257" y="338476"/>
                      <a:pt x="243369" y="626599"/>
                    </a:cubicBezTo>
                    <a:lnTo>
                      <a:pt x="352323" y="626599"/>
                    </a:lnTo>
                    <a:lnTo>
                      <a:pt x="424824" y="626599"/>
                    </a:lnTo>
                    <a:lnTo>
                      <a:pt x="3816892" y="6265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457200">
                  <a:defRPr/>
                </a:pPr>
                <a:endParaRPr lang="en-US" sz="18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33AA-B95B-F2FD-749B-ED0AD4485C00}"/>
                  </a:ext>
                </a:extLst>
              </p:cNvPr>
              <p:cNvSpPr txBox="1"/>
              <p:nvPr/>
            </p:nvSpPr>
            <p:spPr>
              <a:xfrm flipH="1">
                <a:off x="661752" y="2244390"/>
                <a:ext cx="3707216" cy="3890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err="1">
                    <a:solidFill>
                      <a:schemeClr val="bg2"/>
                    </a:solidFill>
                    <a:latin typeface="Century Gothic" panose="020B0502020202020204" pitchFamily="34" charset="0"/>
                    <a:cs typeface="Arial"/>
                  </a:rPr>
                  <a:t>HimSol</a:t>
                </a:r>
                <a:r>
                  <a:rPr lang="en-US" sz="1600" b="1" dirty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/>
                  </a:rPr>
                  <a:t>- </a:t>
                </a:r>
                <a:r>
                  <a:rPr lang="en-US" sz="1600" b="1" dirty="0" smtClean="0">
                    <a:solidFill>
                      <a:schemeClr val="bg2"/>
                    </a:solidFill>
                    <a:latin typeface="Century Gothic" panose="020B0502020202020204" pitchFamily="34" charset="0"/>
                    <a:cs typeface="Arial"/>
                  </a:rPr>
                  <a:t>144 Cell</a:t>
                </a:r>
                <a:endParaRPr lang="en-US" sz="1600" b="1" dirty="0">
                  <a:solidFill>
                    <a:schemeClr val="bg2"/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6FA12F-AF7E-5C86-02E6-F1678E6728FC}"/>
              </a:ext>
            </a:extLst>
          </p:cNvPr>
          <p:cNvGrpSpPr/>
          <p:nvPr/>
        </p:nvGrpSpPr>
        <p:grpSpPr>
          <a:xfrm>
            <a:off x="501650" y="944796"/>
            <a:ext cx="2496289" cy="4494061"/>
            <a:chOff x="367560" y="973288"/>
            <a:chExt cx="2496289" cy="44940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6D29CE-FDCE-DA2A-D659-D2B0ADF468F7}"/>
                </a:ext>
              </a:extLst>
            </p:cNvPr>
            <p:cNvSpPr/>
            <p:nvPr/>
          </p:nvSpPr>
          <p:spPr>
            <a:xfrm flipH="1">
              <a:off x="367560" y="973288"/>
              <a:ext cx="2496289" cy="44940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1143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926" y="1147381"/>
              <a:ext cx="2125557" cy="4145875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51C657D-A3C7-023B-96CD-1028FFEF6532}"/>
              </a:ext>
            </a:extLst>
          </p:cNvPr>
          <p:cNvGrpSpPr/>
          <p:nvPr/>
        </p:nvGrpSpPr>
        <p:grpSpPr>
          <a:xfrm>
            <a:off x="3262258" y="766629"/>
            <a:ext cx="3677944" cy="5178158"/>
            <a:chOff x="3262258" y="766629"/>
            <a:chExt cx="3677944" cy="51781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E41E50C-B87A-E612-AB04-EB30CEF0075D}"/>
                </a:ext>
              </a:extLst>
            </p:cNvPr>
            <p:cNvGrpSpPr/>
            <p:nvPr/>
          </p:nvGrpSpPr>
          <p:grpSpPr>
            <a:xfrm>
              <a:off x="3902915" y="766629"/>
              <a:ext cx="2180294" cy="338554"/>
              <a:chOff x="3854450" y="757414"/>
              <a:chExt cx="2180294" cy="33855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72FC2B3-B59A-4056-F116-ECA7C982FDE6}"/>
                  </a:ext>
                </a:extLst>
              </p:cNvPr>
              <p:cNvGrpSpPr/>
              <p:nvPr/>
            </p:nvGrpSpPr>
            <p:grpSpPr>
              <a:xfrm>
                <a:off x="3854450" y="806210"/>
                <a:ext cx="299206" cy="210185"/>
                <a:chOff x="3854450" y="806211"/>
                <a:chExt cx="299206" cy="210185"/>
              </a:xfrm>
            </p:grpSpPr>
            <p:sp>
              <p:nvSpPr>
                <p:cNvPr id="8" name="object 17"/>
                <p:cNvSpPr/>
                <p:nvPr/>
              </p:nvSpPr>
              <p:spPr>
                <a:xfrm rot="10800000">
                  <a:off x="3971411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9" name="object 17">
                  <a:extLst>
                    <a:ext uri="{FF2B5EF4-FFF2-40B4-BE49-F238E27FC236}">
                      <a16:creationId xmlns:a16="http://schemas.microsoft.com/office/drawing/2014/main" id="{BE872D36-086D-F189-150B-46C64AA2A23C}"/>
                    </a:ext>
                  </a:extLst>
                </p:cNvPr>
                <p:cNvSpPr/>
                <p:nvPr/>
              </p:nvSpPr>
              <p:spPr>
                <a:xfrm rot="10800000">
                  <a:off x="3854450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2661D6A-AFE8-9835-AEF1-A12FAC953C30}"/>
                  </a:ext>
                </a:extLst>
              </p:cNvPr>
              <p:cNvSpPr txBox="1"/>
              <p:nvPr/>
            </p:nvSpPr>
            <p:spPr>
              <a:xfrm>
                <a:off x="4037301" y="757414"/>
                <a:ext cx="18145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5080" algn="ctr">
                  <a:lnSpc>
                    <a:spcPct val="100000"/>
                  </a:lnSpc>
                </a:pPr>
                <a:r>
                  <a:rPr lang="en-US" sz="1600" b="1" spc="1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Key</a:t>
                </a:r>
                <a:r>
                  <a:rPr lang="en-US" sz="160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lang="en-US" sz="1600" b="1" spc="1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Features</a:t>
                </a:r>
                <a:endParaRPr lang="en-US" sz="1600" b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6903C52-A822-2E9C-5D0D-9597E8C62B4D}"/>
                  </a:ext>
                </a:extLst>
              </p:cNvPr>
              <p:cNvGrpSpPr/>
              <p:nvPr/>
            </p:nvGrpSpPr>
            <p:grpSpPr>
              <a:xfrm flipH="1">
                <a:off x="5735538" y="806210"/>
                <a:ext cx="299206" cy="210185"/>
                <a:chOff x="3854450" y="806211"/>
                <a:chExt cx="299206" cy="210185"/>
              </a:xfrm>
            </p:grpSpPr>
            <p:sp>
              <p:nvSpPr>
                <p:cNvPr id="24" name="object 17">
                  <a:extLst>
                    <a:ext uri="{FF2B5EF4-FFF2-40B4-BE49-F238E27FC236}">
                      <a16:creationId xmlns:a16="http://schemas.microsoft.com/office/drawing/2014/main" id="{CB41C164-1AC0-66BB-EEF4-3B210919FF7F}"/>
                    </a:ext>
                  </a:extLst>
                </p:cNvPr>
                <p:cNvSpPr/>
                <p:nvPr/>
              </p:nvSpPr>
              <p:spPr>
                <a:xfrm rot="10800000">
                  <a:off x="3971411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25" name="object 17">
                  <a:extLst>
                    <a:ext uri="{FF2B5EF4-FFF2-40B4-BE49-F238E27FC236}">
                      <a16:creationId xmlns:a16="http://schemas.microsoft.com/office/drawing/2014/main" id="{A6A1F0DF-227D-237C-48C3-8C0F637C07BE}"/>
                    </a:ext>
                  </a:extLst>
                </p:cNvPr>
                <p:cNvSpPr/>
                <p:nvPr/>
              </p:nvSpPr>
              <p:spPr>
                <a:xfrm rot="10800000">
                  <a:off x="3854450" y="806211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E75FF72-1E24-8465-5621-1AA7F4F851D9}"/>
                </a:ext>
              </a:extLst>
            </p:cNvPr>
            <p:cNvGrpSpPr/>
            <p:nvPr/>
          </p:nvGrpSpPr>
          <p:grpSpPr>
            <a:xfrm>
              <a:off x="3262258" y="1248758"/>
              <a:ext cx="3677944" cy="4696029"/>
              <a:chOff x="3262258" y="1248758"/>
              <a:chExt cx="3677944" cy="4696029"/>
            </a:xfrm>
          </p:grpSpPr>
          <p:sp>
            <p:nvSpPr>
              <p:cNvPr id="27" name="object 24"/>
              <p:cNvSpPr txBox="1"/>
              <p:nvPr/>
            </p:nvSpPr>
            <p:spPr>
              <a:xfrm>
                <a:off x="3438177" y="1248758"/>
                <a:ext cx="3502025" cy="469602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155"/>
                  </a:lnSpc>
                  <a:spcBef>
                    <a:spcPts val="95"/>
                  </a:spcBef>
                </a:pPr>
                <a:r>
                  <a:rPr sz="1050" b="1" spc="6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High</a:t>
                </a:r>
                <a:r>
                  <a:rPr sz="1050" b="1" spc="-1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5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Module</a:t>
                </a:r>
                <a:r>
                  <a:rPr sz="1050" b="1" spc="-1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Conversion</a:t>
                </a:r>
                <a:r>
                  <a:rPr sz="1050" b="1" spc="-1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3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Efﬁciency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Module efﬁciency up to 21.10 % achieved through  advanced cell technology and manufacturing process.</a:t>
                </a:r>
              </a:p>
              <a:p>
                <a:pPr marL="12700">
                  <a:lnSpc>
                    <a:spcPts val="1155"/>
                  </a:lnSpc>
                  <a:spcBef>
                    <a:spcPts val="969"/>
                  </a:spcBef>
                </a:pPr>
                <a:r>
                  <a:rPr sz="1050" b="1" spc="4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Advanced</a:t>
                </a:r>
                <a:r>
                  <a:rPr sz="1050" b="1" spc="-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3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Technology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MBB- Multi Busbar (10BB) / Halfcut MONOPERC  cells /Ga Doped Wafers.</a:t>
                </a:r>
              </a:p>
              <a:p>
                <a:pPr>
                  <a:lnSpc>
                    <a:spcPct val="100000"/>
                  </a:lnSpc>
                  <a:spcBef>
                    <a:spcPts val="60"/>
                  </a:spcBef>
                </a:pPr>
                <a:endParaRPr sz="9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>
                  <a:lnSpc>
                    <a:spcPts val="1155"/>
                  </a:lnSpc>
                </a:pPr>
                <a:r>
                  <a:rPr sz="1050" b="1" spc="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Positive</a:t>
                </a:r>
                <a:r>
                  <a:rPr sz="1050" b="1" spc="-4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Tolerance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 output with a positive tolerance.</a:t>
                </a:r>
              </a:p>
              <a:p>
                <a:pPr>
                  <a:lnSpc>
                    <a:spcPct val="100000"/>
                  </a:lnSpc>
                  <a:spcBef>
                    <a:spcPts val="30"/>
                  </a:spcBef>
                </a:pPr>
                <a:endParaRPr sz="12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>
                  <a:lnSpc>
                    <a:spcPts val="1155"/>
                  </a:lnSpc>
                </a:pPr>
                <a:r>
                  <a:rPr sz="1050" b="1" spc="3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Excellent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performance</a:t>
                </a:r>
                <a:r>
                  <a:rPr sz="105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4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in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low</a:t>
                </a:r>
                <a:r>
                  <a:rPr sz="105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light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Superior output in low irradiance Increased   power production even in low-light environments.</a:t>
                </a:r>
              </a:p>
              <a:p>
                <a:pPr>
                  <a:lnSpc>
                    <a:spcPct val="100000"/>
                  </a:lnSpc>
                  <a:spcBef>
                    <a:spcPts val="25"/>
                  </a:spcBef>
                </a:pPr>
                <a:endParaRPr sz="1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>
                  <a:lnSpc>
                    <a:spcPts val="1155"/>
                  </a:lnSpc>
                </a:pPr>
                <a:r>
                  <a:rPr sz="105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Extended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8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Wind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6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and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Snow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3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load</a:t>
                </a:r>
                <a:r>
                  <a:rPr sz="105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-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Tests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Certiﬁed to withstand: wind load (2400 Pascal) and  snow load (5400 Pascal).</a:t>
                </a:r>
              </a:p>
              <a:p>
                <a:pPr>
                  <a:lnSpc>
                    <a:spcPct val="100000"/>
                  </a:lnSpc>
                  <a:spcBef>
                    <a:spcPts val="60"/>
                  </a:spcBef>
                </a:pPr>
                <a:endParaRPr sz="8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>
                  <a:lnSpc>
                    <a:spcPts val="1155"/>
                  </a:lnSpc>
                </a:pPr>
                <a:r>
                  <a:rPr sz="1050" b="1" spc="3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Excellent</a:t>
                </a:r>
                <a:r>
                  <a:rPr sz="1050" b="1" spc="-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6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PID</a:t>
                </a:r>
                <a:r>
                  <a:rPr sz="1050" b="1" spc="-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Resistance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Excellent Anti-PID performance and certiﬁed for  up-to 288 Hrs</a:t>
                </a:r>
              </a:p>
              <a:p>
                <a:pPr>
                  <a:lnSpc>
                    <a:spcPct val="100000"/>
                  </a:lnSpc>
                  <a:spcBef>
                    <a:spcPts val="55"/>
                  </a:spcBef>
                </a:pPr>
                <a:endParaRPr sz="13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 marR="624840">
                  <a:lnSpc>
                    <a:spcPct val="87400"/>
                  </a:lnSpc>
                  <a:spcBef>
                    <a:spcPts val="5"/>
                  </a:spcBef>
                </a:pPr>
                <a:r>
                  <a:rPr sz="1050" b="1" spc="6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Withstanding</a:t>
                </a:r>
                <a:r>
                  <a:rPr sz="1050" b="1" spc="1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a</a:t>
                </a:r>
                <a:r>
                  <a:rPr sz="1050" b="1" spc="1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3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Harsh</a:t>
                </a:r>
                <a:r>
                  <a:rPr sz="1050" b="1" spc="1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5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Environment </a:t>
                </a:r>
                <a:r>
                  <a:rPr sz="1050" b="1" spc="5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endParaRPr lang="en-US" sz="1050" b="1" spc="55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Reliable quality leads to better sustainability,  even in harsh environments such as deserts,</a:t>
                </a: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farms, coastal and the areas with ammonia exposure</a:t>
                </a:r>
              </a:p>
              <a:p>
                <a:pPr>
                  <a:lnSpc>
                    <a:spcPct val="100000"/>
                  </a:lnSpc>
                  <a:spcBef>
                    <a:spcPts val="65"/>
                  </a:spcBef>
                </a:pP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  <a:cs typeface="Arial Black"/>
                </a:endParaRPr>
              </a:p>
              <a:p>
                <a:pPr marL="12700">
                  <a:lnSpc>
                    <a:spcPts val="1155"/>
                  </a:lnSpc>
                </a:pPr>
                <a:r>
                  <a:rPr sz="1050" b="1" spc="2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Rigorous</a:t>
                </a:r>
                <a:r>
                  <a:rPr sz="1050" b="1" spc="-1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Testing</a:t>
                </a:r>
                <a:r>
                  <a:rPr sz="1050" b="1" spc="-1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 </a:t>
                </a:r>
                <a:r>
                  <a:rPr sz="1050" b="1" spc="3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Criteria</a:t>
                </a:r>
                <a:endParaRPr sz="105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  <a:p>
                <a:pPr marL="12700" marR="266700">
                  <a:lnSpc>
                    <a:spcPts val="1010"/>
                  </a:lnSpc>
                  <a:spcBef>
                    <a:spcPts val="150"/>
                  </a:spcBef>
                </a:pPr>
                <a:r>
                  <a:rPr sz="9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100% I-V Measurement, HiPOT test and EL  inspection, ensures defect-free modules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96F4DB7-7854-03DE-2278-F95BA2BB6702}"/>
                  </a:ext>
                </a:extLst>
              </p:cNvPr>
              <p:cNvGrpSpPr/>
              <p:nvPr/>
            </p:nvGrpSpPr>
            <p:grpSpPr>
              <a:xfrm>
                <a:off x="3271082" y="1282952"/>
                <a:ext cx="141342" cy="99290"/>
                <a:chOff x="4055315" y="1018469"/>
                <a:chExt cx="299206" cy="210185"/>
              </a:xfrm>
            </p:grpSpPr>
            <p:sp>
              <p:nvSpPr>
                <p:cNvPr id="28" name="object 17">
                  <a:extLst>
                    <a:ext uri="{FF2B5EF4-FFF2-40B4-BE49-F238E27FC236}">
                      <a16:creationId xmlns:a16="http://schemas.microsoft.com/office/drawing/2014/main" id="{C609B376-4E38-7BEC-1F42-321DDF44E538}"/>
                    </a:ext>
                  </a:extLst>
                </p:cNvPr>
                <p:cNvSpPr/>
                <p:nvPr/>
              </p:nvSpPr>
              <p:spPr>
                <a:xfrm rot="10800000">
                  <a:off x="4172275" y="1018469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30" name="object 17">
                  <a:extLst>
                    <a:ext uri="{FF2B5EF4-FFF2-40B4-BE49-F238E27FC236}">
                      <a16:creationId xmlns:a16="http://schemas.microsoft.com/office/drawing/2014/main" id="{56A80FB0-F140-1D97-C3D6-9B1B2020CE3E}"/>
                    </a:ext>
                  </a:extLst>
                </p:cNvPr>
                <p:cNvSpPr/>
                <p:nvPr/>
              </p:nvSpPr>
              <p:spPr>
                <a:xfrm rot="10800000">
                  <a:off x="4055315" y="1018469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C9539A5-B059-53A2-303A-0C5892266F89}"/>
                  </a:ext>
                </a:extLst>
              </p:cNvPr>
              <p:cNvGrpSpPr/>
              <p:nvPr/>
            </p:nvGrpSpPr>
            <p:grpSpPr>
              <a:xfrm>
                <a:off x="3271082" y="1849055"/>
                <a:ext cx="141342" cy="99290"/>
                <a:chOff x="4055315" y="967825"/>
                <a:chExt cx="299206" cy="210185"/>
              </a:xfrm>
            </p:grpSpPr>
            <p:sp>
              <p:nvSpPr>
                <p:cNvPr id="35" name="object 17">
                  <a:extLst>
                    <a:ext uri="{FF2B5EF4-FFF2-40B4-BE49-F238E27FC236}">
                      <a16:creationId xmlns:a16="http://schemas.microsoft.com/office/drawing/2014/main" id="{4032BF6E-266E-4A9A-882F-332085E3F304}"/>
                    </a:ext>
                  </a:extLst>
                </p:cNvPr>
                <p:cNvSpPr/>
                <p:nvPr/>
              </p:nvSpPr>
              <p:spPr>
                <a:xfrm rot="10800000">
                  <a:off x="4172276" y="967825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36" name="object 17">
                  <a:extLst>
                    <a:ext uri="{FF2B5EF4-FFF2-40B4-BE49-F238E27FC236}">
                      <a16:creationId xmlns:a16="http://schemas.microsoft.com/office/drawing/2014/main" id="{05FEEFAF-6709-EBFF-6B4F-C43089A8B5F8}"/>
                    </a:ext>
                  </a:extLst>
                </p:cNvPr>
                <p:cNvSpPr/>
                <p:nvPr/>
              </p:nvSpPr>
              <p:spPr>
                <a:xfrm rot="10800000">
                  <a:off x="4055315" y="967825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792F5BF-E2BE-FB31-DBA8-3AD58D02E3A6}"/>
                  </a:ext>
                </a:extLst>
              </p:cNvPr>
              <p:cNvGrpSpPr/>
              <p:nvPr/>
            </p:nvGrpSpPr>
            <p:grpSpPr>
              <a:xfrm>
                <a:off x="3262258" y="2439081"/>
                <a:ext cx="141342" cy="99290"/>
                <a:chOff x="4055315" y="967825"/>
                <a:chExt cx="299206" cy="210185"/>
              </a:xfrm>
            </p:grpSpPr>
            <p:sp>
              <p:nvSpPr>
                <p:cNvPr id="38" name="object 17">
                  <a:extLst>
                    <a:ext uri="{FF2B5EF4-FFF2-40B4-BE49-F238E27FC236}">
                      <a16:creationId xmlns:a16="http://schemas.microsoft.com/office/drawing/2014/main" id="{868A1183-A144-3E4F-0B49-4AB226F0DA98}"/>
                    </a:ext>
                  </a:extLst>
                </p:cNvPr>
                <p:cNvSpPr/>
                <p:nvPr/>
              </p:nvSpPr>
              <p:spPr>
                <a:xfrm rot="10800000">
                  <a:off x="4172276" y="967825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41" name="object 17">
                  <a:extLst>
                    <a:ext uri="{FF2B5EF4-FFF2-40B4-BE49-F238E27FC236}">
                      <a16:creationId xmlns:a16="http://schemas.microsoft.com/office/drawing/2014/main" id="{BCB441F2-E056-16BD-0582-4654693B070D}"/>
                    </a:ext>
                  </a:extLst>
                </p:cNvPr>
                <p:cNvSpPr/>
                <p:nvPr/>
              </p:nvSpPr>
              <p:spPr>
                <a:xfrm rot="10800000">
                  <a:off x="4055315" y="967825"/>
                  <a:ext cx="182245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BCEBD1-BA67-7A62-D389-979189BE6625}"/>
                  </a:ext>
                </a:extLst>
              </p:cNvPr>
              <p:cNvGrpSpPr/>
              <p:nvPr/>
            </p:nvGrpSpPr>
            <p:grpSpPr>
              <a:xfrm>
                <a:off x="3262258" y="2931352"/>
                <a:ext cx="141342" cy="99290"/>
                <a:chOff x="4055315" y="922528"/>
                <a:chExt cx="299206" cy="210185"/>
              </a:xfrm>
            </p:grpSpPr>
            <p:sp>
              <p:nvSpPr>
                <p:cNvPr id="43" name="object 17">
                  <a:extLst>
                    <a:ext uri="{FF2B5EF4-FFF2-40B4-BE49-F238E27FC236}">
                      <a16:creationId xmlns:a16="http://schemas.microsoft.com/office/drawing/2014/main" id="{1AAB1559-EA62-F723-BF89-35632E2B17A3}"/>
                    </a:ext>
                  </a:extLst>
                </p:cNvPr>
                <p:cNvSpPr/>
                <p:nvPr/>
              </p:nvSpPr>
              <p:spPr>
                <a:xfrm rot="10800000">
                  <a:off x="4172275" y="922528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49" name="object 17">
                  <a:extLst>
                    <a:ext uri="{FF2B5EF4-FFF2-40B4-BE49-F238E27FC236}">
                      <a16:creationId xmlns:a16="http://schemas.microsoft.com/office/drawing/2014/main" id="{90CDB441-9A8E-3E38-92FD-9D6B979D69C8}"/>
                    </a:ext>
                  </a:extLst>
                </p:cNvPr>
                <p:cNvSpPr/>
                <p:nvPr/>
              </p:nvSpPr>
              <p:spPr>
                <a:xfrm rot="10800000">
                  <a:off x="4055315" y="922528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CC693AD-9C79-C82C-812E-B2E9A78578DB}"/>
                  </a:ext>
                </a:extLst>
              </p:cNvPr>
              <p:cNvGrpSpPr/>
              <p:nvPr/>
            </p:nvGrpSpPr>
            <p:grpSpPr>
              <a:xfrm>
                <a:off x="3262258" y="3557598"/>
                <a:ext cx="141342" cy="99290"/>
                <a:chOff x="4055315" y="882339"/>
                <a:chExt cx="299206" cy="210185"/>
              </a:xfrm>
            </p:grpSpPr>
            <p:sp>
              <p:nvSpPr>
                <p:cNvPr id="51" name="object 17">
                  <a:extLst>
                    <a:ext uri="{FF2B5EF4-FFF2-40B4-BE49-F238E27FC236}">
                      <a16:creationId xmlns:a16="http://schemas.microsoft.com/office/drawing/2014/main" id="{7AA0A37D-1656-9E8E-CD85-A824B9DECC68}"/>
                    </a:ext>
                  </a:extLst>
                </p:cNvPr>
                <p:cNvSpPr/>
                <p:nvPr/>
              </p:nvSpPr>
              <p:spPr>
                <a:xfrm rot="10800000">
                  <a:off x="4172275" y="882339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52" name="object 17">
                  <a:extLst>
                    <a:ext uri="{FF2B5EF4-FFF2-40B4-BE49-F238E27FC236}">
                      <a16:creationId xmlns:a16="http://schemas.microsoft.com/office/drawing/2014/main" id="{2FC01F4A-903C-E24A-6B2C-B63F448F9248}"/>
                    </a:ext>
                  </a:extLst>
                </p:cNvPr>
                <p:cNvSpPr/>
                <p:nvPr/>
              </p:nvSpPr>
              <p:spPr>
                <a:xfrm rot="10800000">
                  <a:off x="4055315" y="882339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ABD1F83-7FCA-6CA7-0636-F268B896073C}"/>
                  </a:ext>
                </a:extLst>
              </p:cNvPr>
              <p:cNvGrpSpPr/>
              <p:nvPr/>
            </p:nvGrpSpPr>
            <p:grpSpPr>
              <a:xfrm>
                <a:off x="3262258" y="4137048"/>
                <a:ext cx="141342" cy="99290"/>
                <a:chOff x="4055315" y="859951"/>
                <a:chExt cx="299206" cy="210185"/>
              </a:xfrm>
            </p:grpSpPr>
            <p:sp>
              <p:nvSpPr>
                <p:cNvPr id="54" name="object 17">
                  <a:extLst>
                    <a:ext uri="{FF2B5EF4-FFF2-40B4-BE49-F238E27FC236}">
                      <a16:creationId xmlns:a16="http://schemas.microsoft.com/office/drawing/2014/main" id="{408FC51D-859B-1F3D-E85D-9BF92E8017BD}"/>
                    </a:ext>
                  </a:extLst>
                </p:cNvPr>
                <p:cNvSpPr/>
                <p:nvPr/>
              </p:nvSpPr>
              <p:spPr>
                <a:xfrm rot="10800000">
                  <a:off x="4172275" y="85995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55" name="object 17">
                  <a:extLst>
                    <a:ext uri="{FF2B5EF4-FFF2-40B4-BE49-F238E27FC236}">
                      <a16:creationId xmlns:a16="http://schemas.microsoft.com/office/drawing/2014/main" id="{F95FC8E8-B2E5-459E-78D0-AD4D69BC1988}"/>
                    </a:ext>
                  </a:extLst>
                </p:cNvPr>
                <p:cNvSpPr/>
                <p:nvPr/>
              </p:nvSpPr>
              <p:spPr>
                <a:xfrm rot="10800000">
                  <a:off x="4055315" y="859951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193AD5E-43F0-275B-2049-0C2675AF331F}"/>
                  </a:ext>
                </a:extLst>
              </p:cNvPr>
              <p:cNvGrpSpPr/>
              <p:nvPr/>
            </p:nvGrpSpPr>
            <p:grpSpPr>
              <a:xfrm>
                <a:off x="3262258" y="4629324"/>
                <a:ext cx="141342" cy="99290"/>
                <a:chOff x="4055315" y="806887"/>
                <a:chExt cx="299206" cy="210185"/>
              </a:xfrm>
            </p:grpSpPr>
            <p:sp>
              <p:nvSpPr>
                <p:cNvPr id="61" name="object 17">
                  <a:extLst>
                    <a:ext uri="{FF2B5EF4-FFF2-40B4-BE49-F238E27FC236}">
                      <a16:creationId xmlns:a16="http://schemas.microsoft.com/office/drawing/2014/main" id="{0CED49D8-41CD-813D-618A-4BECD43A0578}"/>
                    </a:ext>
                  </a:extLst>
                </p:cNvPr>
                <p:cNvSpPr/>
                <p:nvPr/>
              </p:nvSpPr>
              <p:spPr>
                <a:xfrm rot="10800000">
                  <a:off x="4172275" y="806887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62" name="object 17">
                  <a:extLst>
                    <a:ext uri="{FF2B5EF4-FFF2-40B4-BE49-F238E27FC236}">
                      <a16:creationId xmlns:a16="http://schemas.microsoft.com/office/drawing/2014/main" id="{76728A2A-1A46-2470-9F2B-266A38E22BE3}"/>
                    </a:ext>
                  </a:extLst>
                </p:cNvPr>
                <p:cNvSpPr/>
                <p:nvPr/>
              </p:nvSpPr>
              <p:spPr>
                <a:xfrm rot="10800000">
                  <a:off x="4055315" y="806887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CB296A1-37D2-1CEB-3EFB-0B7557F6B6D8}"/>
                  </a:ext>
                </a:extLst>
              </p:cNvPr>
              <p:cNvGrpSpPr/>
              <p:nvPr/>
            </p:nvGrpSpPr>
            <p:grpSpPr>
              <a:xfrm>
                <a:off x="3262258" y="5391150"/>
                <a:ext cx="141342" cy="99290"/>
                <a:chOff x="4055315" y="1016704"/>
                <a:chExt cx="299206" cy="210185"/>
              </a:xfrm>
            </p:grpSpPr>
            <p:sp>
              <p:nvSpPr>
                <p:cNvPr id="67" name="object 17">
                  <a:extLst>
                    <a:ext uri="{FF2B5EF4-FFF2-40B4-BE49-F238E27FC236}">
                      <a16:creationId xmlns:a16="http://schemas.microsoft.com/office/drawing/2014/main" id="{F09A0367-DA5B-DA41-9EAD-32411D999FE5}"/>
                    </a:ext>
                  </a:extLst>
                </p:cNvPr>
                <p:cNvSpPr/>
                <p:nvPr/>
              </p:nvSpPr>
              <p:spPr>
                <a:xfrm rot="10800000">
                  <a:off x="4172275" y="1016704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  <p:sp>
              <p:nvSpPr>
                <p:cNvPr id="68" name="object 17">
                  <a:extLst>
                    <a:ext uri="{FF2B5EF4-FFF2-40B4-BE49-F238E27FC236}">
                      <a16:creationId xmlns:a16="http://schemas.microsoft.com/office/drawing/2014/main" id="{7DAF3640-85C4-B9F1-6ED5-43BC90DF27E8}"/>
                    </a:ext>
                  </a:extLst>
                </p:cNvPr>
                <p:cNvSpPr/>
                <p:nvPr/>
              </p:nvSpPr>
              <p:spPr>
                <a:xfrm rot="10800000">
                  <a:off x="4055315" y="1016704"/>
                  <a:ext cx="182246" cy="210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45" h="210185">
                      <a:moveTo>
                        <a:pt x="181789" y="0"/>
                      </a:moveTo>
                      <a:lnTo>
                        <a:pt x="0" y="104965"/>
                      </a:lnTo>
                      <a:lnTo>
                        <a:pt x="181789" y="209919"/>
                      </a:lnTo>
                      <a:lnTo>
                        <a:pt x="18178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 wrap="square" lIns="0" tIns="0" rIns="0" bIns="0" rtlCol="0"/>
                <a:lstStyle/>
                <a:p>
                  <a:endParaRPr sz="2000" b="1"/>
                </a:p>
              </p:txBody>
            </p:sp>
          </p:grp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5B702CA-2260-31D0-7084-26E9BE9DB967}"/>
              </a:ext>
            </a:extLst>
          </p:cNvPr>
          <p:cNvGrpSpPr/>
          <p:nvPr/>
        </p:nvGrpSpPr>
        <p:grpSpPr>
          <a:xfrm>
            <a:off x="1088483" y="6006897"/>
            <a:ext cx="4699388" cy="1595546"/>
            <a:chOff x="983862" y="5975913"/>
            <a:chExt cx="4699388" cy="1595546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0070C17-5D8F-C373-FC80-7A5BB6FB403E}"/>
                </a:ext>
              </a:extLst>
            </p:cNvPr>
            <p:cNvGrpSpPr/>
            <p:nvPr/>
          </p:nvGrpSpPr>
          <p:grpSpPr>
            <a:xfrm>
              <a:off x="3187111" y="5975913"/>
              <a:ext cx="2496139" cy="1595546"/>
              <a:chOff x="2862017" y="5975913"/>
              <a:chExt cx="2496139" cy="1595546"/>
            </a:xfrm>
          </p:grpSpPr>
          <p:grpSp>
            <p:nvGrpSpPr>
              <p:cNvPr id="96" name="object 6"/>
              <p:cNvGrpSpPr/>
              <p:nvPr/>
            </p:nvGrpSpPr>
            <p:grpSpPr>
              <a:xfrm>
                <a:off x="3193922" y="6044782"/>
                <a:ext cx="1900834" cy="1421230"/>
                <a:chOff x="5195006" y="8879806"/>
                <a:chExt cx="1784350" cy="1334135"/>
              </a:xfrm>
            </p:grpSpPr>
            <p:sp>
              <p:nvSpPr>
                <p:cNvPr id="97" name="object 7"/>
                <p:cNvSpPr/>
                <p:nvPr/>
              </p:nvSpPr>
              <p:spPr>
                <a:xfrm>
                  <a:off x="5199768" y="8963233"/>
                  <a:ext cx="1774825" cy="9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825" h="961390">
                      <a:moveTo>
                        <a:pt x="0" y="0"/>
                      </a:moveTo>
                      <a:lnTo>
                        <a:pt x="1774266" y="961315"/>
                      </a:lnTo>
                      <a:lnTo>
                        <a:pt x="1774266" y="891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9DA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6" name="object 8"/>
                <p:cNvSpPr/>
                <p:nvPr/>
              </p:nvSpPr>
              <p:spPr>
                <a:xfrm>
                  <a:off x="5199768" y="8963233"/>
                  <a:ext cx="1774825" cy="9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825" h="961390">
                      <a:moveTo>
                        <a:pt x="1774266" y="961315"/>
                      </a:moveTo>
                      <a:lnTo>
                        <a:pt x="0" y="0"/>
                      </a:lnTo>
                      <a:lnTo>
                        <a:pt x="1774266" y="891644"/>
                      </a:lnTo>
                      <a:lnTo>
                        <a:pt x="1774266" y="9613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solidFill>
                    <a:srgbClr val="15161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08" name="object 9"/>
                <p:cNvSpPr/>
                <p:nvPr/>
              </p:nvSpPr>
              <p:spPr>
                <a:xfrm>
                  <a:off x="5199768" y="8884569"/>
                  <a:ext cx="1774825" cy="132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4825" h="1324609">
                      <a:moveTo>
                        <a:pt x="0" y="0"/>
                      </a:moveTo>
                      <a:lnTo>
                        <a:pt x="0" y="1324537"/>
                      </a:lnTo>
                      <a:lnTo>
                        <a:pt x="1774266" y="1324537"/>
                      </a:lnTo>
                      <a:lnTo>
                        <a:pt x="1774266" y="970307"/>
                      </a:lnTo>
                    </a:path>
                    <a:path w="1774825" h="1324609">
                      <a:moveTo>
                        <a:pt x="0" y="970307"/>
                      </a:moveTo>
                      <a:lnTo>
                        <a:pt x="19050" y="970307"/>
                      </a:lnTo>
                    </a:path>
                  </a:pathLst>
                </a:custGeom>
                <a:ln w="9525">
                  <a:solidFill>
                    <a:schemeClr val="accent1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0" name="object 10"/>
                <p:cNvSpPr/>
                <p:nvPr/>
              </p:nvSpPr>
              <p:spPr>
                <a:xfrm>
                  <a:off x="5257399" y="9854877"/>
                  <a:ext cx="16783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304">
                      <a:moveTo>
                        <a:pt x="0" y="0"/>
                      </a:moveTo>
                      <a:lnTo>
                        <a:pt x="1678291" y="0"/>
                      </a:lnTo>
                    </a:path>
                  </a:pathLst>
                </a:custGeom>
                <a:ln w="9525">
                  <a:solidFill>
                    <a:schemeClr val="accent1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1" name="object 11"/>
                <p:cNvSpPr/>
                <p:nvPr/>
              </p:nvSpPr>
              <p:spPr>
                <a:xfrm>
                  <a:off x="6954983" y="9854877"/>
                  <a:ext cx="19050" cy="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69850">
                      <a:moveTo>
                        <a:pt x="0" y="0"/>
                      </a:moveTo>
                      <a:lnTo>
                        <a:pt x="19051" y="0"/>
                      </a:lnTo>
                    </a:path>
                    <a:path w="19050" h="69850">
                      <a:moveTo>
                        <a:pt x="19051" y="69670"/>
                      </a:moveTo>
                      <a:lnTo>
                        <a:pt x="0" y="69670"/>
                      </a:lnTo>
                    </a:path>
                  </a:pathLst>
                </a:custGeom>
                <a:ln w="9525">
                  <a:solidFill>
                    <a:srgbClr val="15161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2" name="object 12"/>
                <p:cNvSpPr/>
                <p:nvPr/>
              </p:nvSpPr>
              <p:spPr>
                <a:xfrm>
                  <a:off x="5238107" y="9924548"/>
                  <a:ext cx="16783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304">
                      <a:moveTo>
                        <a:pt x="1678306" y="0"/>
                      </a:move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chemeClr val="accent1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3" name="object 13"/>
                <p:cNvSpPr/>
                <p:nvPr/>
              </p:nvSpPr>
              <p:spPr>
                <a:xfrm>
                  <a:off x="5199768" y="9924548"/>
                  <a:ext cx="1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>
                      <a:moveTo>
                        <a:pt x="19050" y="0"/>
                      </a:moveTo>
                      <a:lnTo>
                        <a:pt x="0" y="0"/>
                      </a:lnTo>
                    </a:path>
                  </a:pathLst>
                </a:custGeom>
                <a:ln w="9525">
                  <a:solidFill>
                    <a:srgbClr val="15161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4" name="object 14"/>
                <p:cNvSpPr/>
                <p:nvPr/>
              </p:nvSpPr>
              <p:spPr>
                <a:xfrm>
                  <a:off x="6882789" y="9682120"/>
                  <a:ext cx="91440" cy="105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" h="105409">
                      <a:moveTo>
                        <a:pt x="0" y="105185"/>
                      </a:moveTo>
                      <a:lnTo>
                        <a:pt x="0" y="0"/>
                      </a:lnTo>
                      <a:lnTo>
                        <a:pt x="91249" y="0"/>
                      </a:lnTo>
                    </a:path>
                  </a:pathLst>
                </a:custGeom>
                <a:ln w="9525">
                  <a:solidFill>
                    <a:srgbClr val="AFB0B0"/>
                  </a:solidFill>
                  <a:prstDash val="dash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5" name="object 27"/>
              <p:cNvSpPr txBox="1"/>
              <p:nvPr/>
            </p:nvSpPr>
            <p:spPr>
              <a:xfrm>
                <a:off x="5090238" y="6852151"/>
                <a:ext cx="267918" cy="12503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R="5080" algn="r">
                  <a:spcBef>
                    <a:spcPts val="135"/>
                  </a:spcBef>
                </a:pPr>
                <a:r>
                  <a:rPr sz="700" b="1" spc="-45" dirty="0">
                    <a:solidFill>
                      <a:srgbClr val="151616"/>
                    </a:solidFill>
                    <a:latin typeface="Century Gothic" panose="020B0502020202020204" pitchFamily="34" charset="0"/>
                  </a:rPr>
                  <a:t>84.8%</a:t>
                </a:r>
              </a:p>
            </p:txBody>
          </p:sp>
          <p:sp>
            <p:nvSpPr>
              <p:cNvPr id="116" name="object 30"/>
              <p:cNvSpPr txBox="1"/>
              <p:nvPr/>
            </p:nvSpPr>
            <p:spPr>
              <a:xfrm>
                <a:off x="2862991" y="5975913"/>
                <a:ext cx="316580" cy="261612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R="5080" algn="r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700" b="1" spc="-4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100%</a:t>
                </a:r>
                <a:endParaRPr sz="700" b="1" dirty="0">
                  <a:latin typeface="Century Gothic" panose="020B0502020202020204" pitchFamily="34" charset="0"/>
                  <a:cs typeface="Arial Black"/>
                </a:endParaRPr>
              </a:p>
              <a:p>
                <a:pPr marR="5080" algn="r">
                  <a:lnSpc>
                    <a:spcPct val="100000"/>
                  </a:lnSpc>
                  <a:spcBef>
                    <a:spcPts val="50"/>
                  </a:spcBef>
                </a:pPr>
                <a:r>
                  <a:rPr sz="700" b="1" spc="-1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98.00%</a:t>
                </a:r>
                <a:endParaRPr sz="700" b="1" dirty="0">
                  <a:latin typeface="Century Gothic" panose="020B0502020202020204" pitchFamily="34" charset="0"/>
                  <a:cs typeface="Arial Black"/>
                </a:endParaRPr>
              </a:p>
            </p:txBody>
          </p:sp>
          <p:sp>
            <p:nvSpPr>
              <p:cNvPr id="117" name="object 31"/>
              <p:cNvSpPr txBox="1"/>
              <p:nvPr/>
            </p:nvSpPr>
            <p:spPr>
              <a:xfrm>
                <a:off x="2862017" y="7019988"/>
                <a:ext cx="319286" cy="247951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700" b="1" spc="1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8</a:t>
                </a:r>
                <a:r>
                  <a:rPr sz="700" b="1" spc="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0</a:t>
                </a:r>
                <a:r>
                  <a:rPr sz="700" b="1" spc="-65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.</a:t>
                </a:r>
                <a:r>
                  <a:rPr sz="700" b="1" spc="20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00</a:t>
                </a:r>
                <a:r>
                  <a:rPr sz="700" b="1" spc="-60" dirty="0">
                    <a:solidFill>
                      <a:srgbClr val="151616"/>
                    </a:solidFill>
                    <a:latin typeface="Century Gothic" panose="020B0502020202020204" pitchFamily="34" charset="0"/>
                    <a:cs typeface="Arial Black"/>
                  </a:rPr>
                  <a:t>%</a:t>
                </a:r>
                <a:endParaRPr sz="700" b="1">
                  <a:latin typeface="Century Gothic" panose="020B0502020202020204" pitchFamily="34" charset="0"/>
                  <a:cs typeface="Arial Black"/>
                </a:endParaRPr>
              </a:p>
            </p:txBody>
          </p:sp>
          <p:sp>
            <p:nvSpPr>
              <p:cNvPr id="118" name="object 32"/>
              <p:cNvSpPr txBox="1"/>
              <p:nvPr/>
            </p:nvSpPr>
            <p:spPr>
              <a:xfrm>
                <a:off x="3137651" y="7461754"/>
                <a:ext cx="13098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01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19" name="object 33"/>
              <p:cNvSpPr txBox="1"/>
              <p:nvPr/>
            </p:nvSpPr>
            <p:spPr>
              <a:xfrm>
                <a:off x="3501657" y="7461731"/>
                <a:ext cx="14830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05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4" name="object 34"/>
              <p:cNvSpPr txBox="1"/>
              <p:nvPr/>
            </p:nvSpPr>
            <p:spPr>
              <a:xfrm>
                <a:off x="3888891" y="7461754"/>
                <a:ext cx="13098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10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5" name="object 35"/>
              <p:cNvSpPr txBox="1"/>
              <p:nvPr/>
            </p:nvSpPr>
            <p:spPr>
              <a:xfrm>
                <a:off x="4270205" y="7461754"/>
                <a:ext cx="124489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-1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15</a:t>
                </a:r>
                <a:endParaRPr sz="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6" name="object 36"/>
              <p:cNvSpPr txBox="1"/>
              <p:nvPr/>
            </p:nvSpPr>
            <p:spPr>
              <a:xfrm>
                <a:off x="4633323" y="7461814"/>
                <a:ext cx="148305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4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20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  <p:sp>
            <p:nvSpPr>
              <p:cNvPr id="127" name="object 37"/>
              <p:cNvSpPr txBox="1"/>
              <p:nvPr/>
            </p:nvSpPr>
            <p:spPr>
              <a:xfrm>
                <a:off x="5015835" y="7461791"/>
                <a:ext cx="140728" cy="109645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600" b="1" spc="25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entury Gothic" panose="020B0502020202020204" pitchFamily="34" charset="0"/>
                    <a:cs typeface="Arial"/>
                  </a:rPr>
                  <a:t>25</a:t>
                </a:r>
                <a:endParaRPr sz="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cs typeface="Arial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77F5725-2D6D-E42B-F061-6A94793C81D3}"/>
                </a:ext>
              </a:extLst>
            </p:cNvPr>
            <p:cNvGrpSpPr/>
            <p:nvPr/>
          </p:nvGrpSpPr>
          <p:grpSpPr>
            <a:xfrm>
              <a:off x="983862" y="6412016"/>
              <a:ext cx="1890687" cy="974913"/>
              <a:chOff x="1130594" y="6397436"/>
              <a:chExt cx="1890687" cy="974913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06381FC-07B5-BEE8-0DEE-53BC6A037863}"/>
                  </a:ext>
                </a:extLst>
              </p:cNvPr>
              <p:cNvGrpSpPr/>
              <p:nvPr/>
            </p:nvGrpSpPr>
            <p:grpSpPr>
              <a:xfrm>
                <a:off x="1130594" y="6397436"/>
                <a:ext cx="1890687" cy="341500"/>
                <a:chOff x="1130594" y="6397436"/>
                <a:chExt cx="1890687" cy="341500"/>
              </a:xfrm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C9C24E5C-DB5A-0A97-114B-D2D5A630DB82}"/>
                    </a:ext>
                  </a:extLst>
                </p:cNvPr>
                <p:cNvSpPr/>
                <p:nvPr/>
              </p:nvSpPr>
              <p:spPr>
                <a:xfrm>
                  <a:off x="1130594" y="6397436"/>
                  <a:ext cx="1890687" cy="341500"/>
                </a:xfrm>
                <a:prstGeom prst="roundRect">
                  <a:avLst>
                    <a:gd name="adj" fmla="val 4271"/>
                  </a:avLst>
                </a:prstGeom>
                <a:solidFill>
                  <a:schemeClr val="accent1">
                    <a:lumMod val="20000"/>
                    <a:lumOff val="80000"/>
                    <a:alpha val="24000"/>
                  </a:schemeClr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2" name="object 51"/>
                <p:cNvPicPr/>
                <p:nvPr/>
              </p:nvPicPr>
              <p:blipFill>
                <a:blip r:embed="rId4" cstate="print">
                  <a:biLevel thresh="50000"/>
                </a:blip>
                <a:stretch>
                  <a:fillRect/>
                </a:stretch>
              </p:blipFill>
              <p:spPr>
                <a:xfrm>
                  <a:off x="1242990" y="6447413"/>
                  <a:ext cx="1665895" cy="241547"/>
                </a:xfrm>
                <a:prstGeom prst="rect">
                  <a:avLst/>
                </a:prstGeom>
              </p:spPr>
            </p:pic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3652389F-0999-F044-5664-FBA420C51861}"/>
                  </a:ext>
                </a:extLst>
              </p:cNvPr>
              <p:cNvGrpSpPr/>
              <p:nvPr/>
            </p:nvGrpSpPr>
            <p:grpSpPr>
              <a:xfrm>
                <a:off x="1130594" y="6840792"/>
                <a:ext cx="1890687" cy="531557"/>
                <a:chOff x="1130594" y="6840792"/>
                <a:chExt cx="1890687" cy="531557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2DD158E9-A98D-77C9-8103-4A29935E8E4B}"/>
                    </a:ext>
                  </a:extLst>
                </p:cNvPr>
                <p:cNvSpPr/>
                <p:nvPr/>
              </p:nvSpPr>
              <p:spPr>
                <a:xfrm>
                  <a:off x="1130594" y="6840792"/>
                  <a:ext cx="1890687" cy="531557"/>
                </a:xfrm>
                <a:prstGeom prst="roundRect">
                  <a:avLst>
                    <a:gd name="adj" fmla="val 4271"/>
                  </a:avLst>
                </a:prstGeom>
                <a:solidFill>
                  <a:schemeClr val="accent1">
                    <a:lumMod val="20000"/>
                    <a:lumOff val="80000"/>
                    <a:alpha val="24000"/>
                  </a:schemeClr>
                </a:solidFill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3" name="object 52"/>
                <p:cNvPicPr/>
                <p:nvPr/>
              </p:nvPicPr>
              <p:blipFill>
                <a:blip r:embed="rId5" cstate="print">
                  <a:biLevel thresh="50000"/>
                </a:blip>
                <a:stretch>
                  <a:fillRect/>
                </a:stretch>
              </p:blipFill>
              <p:spPr>
                <a:xfrm>
                  <a:off x="1147570" y="6918012"/>
                  <a:ext cx="1732519" cy="37711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52" name="Picture 2" descr="FPL says it's building world's biggest solar battery in Manatee County">
            <a:extLst>
              <a:ext uri="{FF2B5EF4-FFF2-40B4-BE49-F238E27FC236}">
                <a16:creationId xmlns:a16="http://schemas.microsoft.com/office/drawing/2014/main" id="{0795023A-2689-8430-5B0F-DCB19C46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39" b="36384"/>
          <a:stretch/>
        </p:blipFill>
        <p:spPr bwMode="auto">
          <a:xfrm>
            <a:off x="0" y="7905750"/>
            <a:ext cx="7258778" cy="13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4403" y="6838950"/>
            <a:ext cx="3977950" cy="1733095"/>
            <a:chOff x="124403" y="7118403"/>
            <a:chExt cx="3977950" cy="1733095"/>
          </a:xfrm>
        </p:grpSpPr>
        <p:grpSp>
          <p:nvGrpSpPr>
            <p:cNvPr id="36" name="Group 35"/>
            <p:cNvGrpSpPr/>
            <p:nvPr/>
          </p:nvGrpSpPr>
          <p:grpSpPr>
            <a:xfrm>
              <a:off x="124403" y="7304501"/>
              <a:ext cx="3977950" cy="1546997"/>
              <a:chOff x="124404" y="7492486"/>
              <a:chExt cx="3617539" cy="1360037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203677" y="7662816"/>
                <a:ext cx="3418204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44779">
                    <a:moveTo>
                      <a:pt x="0" y="144518"/>
                    </a:moveTo>
                    <a:lnTo>
                      <a:pt x="3417990" y="144518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144518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03677" y="7515829"/>
                <a:ext cx="341820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27304">
                    <a:moveTo>
                      <a:pt x="0" y="27122"/>
                    </a:moveTo>
                    <a:lnTo>
                      <a:pt x="3417990" y="27122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27122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08530" y="7522112"/>
                <a:ext cx="3418204" cy="125415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54940">
                    <a:moveTo>
                      <a:pt x="3418001" y="0"/>
                    </a:moveTo>
                    <a:lnTo>
                      <a:pt x="0" y="0"/>
                    </a:lnTo>
                    <a:lnTo>
                      <a:pt x="0" y="154468"/>
                    </a:lnTo>
                    <a:lnTo>
                      <a:pt x="3418001" y="154468"/>
                    </a:lnTo>
                    <a:lnTo>
                      <a:pt x="3418001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297272" y="7604470"/>
                <a:ext cx="3444671" cy="275090"/>
              </a:xfrm>
              <a:prstGeom prst="rect">
                <a:avLst/>
              </a:prstGeom>
            </p:spPr>
            <p:txBody>
              <a:bodyPr vert="horz" wrap="square" lIns="0" tIns="40640" rIns="0" bIns="0" rtlCol="0" anchor="ctr">
                <a:spAutoFit/>
              </a:bodyPr>
              <a:lstStyle/>
              <a:p>
                <a:pPr marL="1206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Cell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T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echnology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Mono PERC Crystalline</a:t>
                </a:r>
                <a:r>
                  <a:rPr lang="en-US" sz="8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182 x 91mm – MBB | 144 Cells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2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Dimensions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(</a:t>
                </a:r>
                <a:r>
                  <a:rPr kumimoji="0" lang="en-US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LxWxH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)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1976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992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35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mm</a:t>
                </a: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203677" y="7870712"/>
                <a:ext cx="3418204" cy="121197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1460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Weight	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28.5 </a:t>
                </a:r>
                <a:r>
                  <a:rPr kumimoji="0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kgs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297276" y="7981122"/>
                <a:ext cx="3324605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Superstrate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3.2mm High Transmission, Low Iron, ARC Tempered Glass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203677" y="8092692"/>
                <a:ext cx="3418204" cy="116688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952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Back Sheet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Multilayered Back Sheet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297273" y="8198920"/>
                <a:ext cx="3011339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Frame 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Silver/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Black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Anodized </a:t>
                </a:r>
                <a:r>
                  <a:rPr kumimoji="0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Aluminium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271872" y="8407168"/>
                <a:ext cx="3409424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381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922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Cable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&amp; Connectors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4.0mm2,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Solar Cable, 300mm, MC4 Compatible/ Connectors</a:t>
                </a:r>
                <a:endParaRPr kumimoji="0" sz="400" b="0" i="0" u="none" strike="noStrike" kern="1200" cap="none" spc="0" normalizeH="0" baseline="55555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203677" y="8314074"/>
                <a:ext cx="3418204" cy="96169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5953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J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unction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Box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sz="1100" b="0" i="0" u="none" strike="noStrike" kern="1200" cap="none" spc="0" normalizeH="0" baseline="3968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IP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68</a:t>
                </a:r>
                <a:r>
                  <a:rPr lang="en-US"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,</a:t>
                </a:r>
                <a:r>
                  <a:rPr lang="en-US" sz="11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Split Junction Box with Individual Bypass Diodes</a:t>
                </a:r>
                <a:endParaRPr sz="1100" baseline="3968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203677" y="8534142"/>
                <a:ext cx="3418204" cy="9019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Application Class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Class A (Safety Class II)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297276" y="8624966"/>
                <a:ext cx="3045997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Mechanical Load Test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5400 Pa (Snow load), 2400 Pa (Wind load)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203677" y="8744290"/>
                <a:ext cx="3418204" cy="10823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Max. Series Fuse Rating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	</a:t>
                </a:r>
                <a:r>
                  <a:rPr lang="en-US" sz="800" noProof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5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 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C8D591-9AAD-7E4A-25AC-B64B1A8E6BAF}"/>
                  </a:ext>
                </a:extLst>
              </p:cNvPr>
              <p:cNvSpPr txBox="1"/>
              <p:nvPr/>
            </p:nvSpPr>
            <p:spPr>
              <a:xfrm>
                <a:off x="124404" y="7492486"/>
                <a:ext cx="3444296" cy="175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350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SPECIFICATION</a:t>
                </a:r>
                <a:r>
                  <a:rPr kumimoji="0" lang="en-US" sz="7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320DBC-CF7A-1499-9E49-8BEF32B889E7}"/>
                </a:ext>
              </a:extLst>
            </p:cNvPr>
            <p:cNvGrpSpPr/>
            <p:nvPr/>
          </p:nvGrpSpPr>
          <p:grpSpPr>
            <a:xfrm>
              <a:off x="208530" y="7118403"/>
              <a:ext cx="2089785" cy="169405"/>
              <a:chOff x="208530" y="7447197"/>
              <a:chExt cx="2089785" cy="151159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208530" y="7447197"/>
                <a:ext cx="2089785" cy="151159"/>
              </a:xfrm>
              <a:prstGeom prst="homePlate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295525" y="7454409"/>
                <a:ext cx="1915795" cy="136741"/>
              </a:xfrm>
              <a:prstGeom prst="rect">
                <a:avLst/>
              </a:prstGeom>
            </p:spPr>
            <p:txBody>
              <a:bodyPr vert="horz" wrap="square" lIns="0" tIns="14604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6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lang="en-US" sz="9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Mechanical</a:t>
                </a:r>
                <a:r>
                  <a:rPr kumimoji="0" lang="en-US" sz="9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</p:grpSp>
      </p:grp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75282"/>
              </p:ext>
            </p:extLst>
          </p:nvPr>
        </p:nvGraphicFramePr>
        <p:xfrm>
          <a:off x="217747" y="3790950"/>
          <a:ext cx="6803656" cy="263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580465789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68259146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893013441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45584202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3575582819"/>
                    </a:ext>
                  </a:extLst>
                </a:gridCol>
              </a:tblGrid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Peak Power, Pmax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sz="9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3664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Voltage at Maximum power, Vmp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41.07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41.23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41.91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42.04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at maximum power, Imp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12.67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12.74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13.13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13.21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 circuit voltage, Voc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85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48.98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49.15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49.88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49.99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circuit current, Isc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13.99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1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5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Efﬁciency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21.10%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21.29%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21.48%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Temperature ( 0C)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-40°C~+85°C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800" b="1" spc="0" dirty="0" err="1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-0.048%/°C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system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1500VDC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Operating cell temperature (NOCT)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45±2°C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series fuse rating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25A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 Safety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 tolerance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0~+3%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Class-A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Pmax (γ)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-0.36%/°C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Class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Class-II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Voc (ß)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-0.28%/°C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800" b="1" spc="0" dirty="0" err="1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-0.046%/°C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786242"/>
              </p:ext>
            </p:extLst>
          </p:nvPr>
        </p:nvGraphicFramePr>
        <p:xfrm>
          <a:off x="217747" y="3454144"/>
          <a:ext cx="6803658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26857881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1945416856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650582129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1436196230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3608512343"/>
                    </a:ext>
                  </a:extLst>
                </a:gridCol>
              </a:tblGrid>
              <a:tr h="99714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spc="60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Module</a:t>
                      </a:r>
                      <a:r>
                        <a:rPr sz="1100" b="1" spc="-3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Type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520</a:t>
                      </a:r>
                      <a:r>
                        <a:rPr sz="11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525</a:t>
                      </a:r>
                      <a:r>
                        <a:rPr sz="11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530</a:t>
                      </a:r>
                      <a:r>
                        <a:rPr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535Wp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540Wp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545Wp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550Wp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555Wp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4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7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1000" b="1" spc="7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lang="en-US" sz="1000" b="1" spc="7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15023" y="6432300"/>
            <a:ext cx="6941695" cy="406650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65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STC: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1000W/m²,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25°C, 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=1.5;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NOCT: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800W/m²,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20°C,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AM=1.5,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Speed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1m/s.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200W/m²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IEC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60904-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Pmax,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parameters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tolerance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7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+/-5%,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+/-3%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E48AAA-F234-A372-9A7C-6B72D322EDE7}"/>
              </a:ext>
            </a:extLst>
          </p:cNvPr>
          <p:cNvSpPr/>
          <p:nvPr/>
        </p:nvSpPr>
        <p:spPr>
          <a:xfrm>
            <a:off x="230291" y="148258"/>
            <a:ext cx="6791119" cy="30339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D93B24-76B3-4683-0DC6-51047B2FAA00}"/>
              </a:ext>
            </a:extLst>
          </p:cNvPr>
          <p:cNvGrpSpPr/>
          <p:nvPr/>
        </p:nvGrpSpPr>
        <p:grpSpPr>
          <a:xfrm>
            <a:off x="195332" y="3181350"/>
            <a:ext cx="3278118" cy="272793"/>
            <a:chOff x="195332" y="3238516"/>
            <a:chExt cx="3278118" cy="272793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3C6E3C68-0AA4-BF9B-277D-E12A889C9062}"/>
                </a:ext>
              </a:extLst>
            </p:cNvPr>
            <p:cNvSpPr/>
            <p:nvPr/>
          </p:nvSpPr>
          <p:spPr>
            <a:xfrm>
              <a:off x="195332" y="3238516"/>
              <a:ext cx="3278118" cy="27279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82563" y="3260458"/>
              <a:ext cx="3103657" cy="228909"/>
            </a:xfrm>
            <a:prstGeom prst="rect">
              <a:avLst/>
            </a:prstGeom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Electrical</a:t>
              </a: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Data</a:t>
              </a:r>
              <a:r>
                <a:rPr kumimoji="0" lang="en-US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Performance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DEB144-5512-26FB-C5DC-A2840C3E4735}"/>
              </a:ext>
            </a:extLst>
          </p:cNvPr>
          <p:cNvGrpSpPr/>
          <p:nvPr/>
        </p:nvGrpSpPr>
        <p:grpSpPr>
          <a:xfrm>
            <a:off x="158694" y="8591550"/>
            <a:ext cx="3824604" cy="764977"/>
            <a:chOff x="215024" y="9366622"/>
            <a:chExt cx="3824604" cy="764977"/>
          </a:xfrm>
        </p:grpSpPr>
        <p:sp>
          <p:nvSpPr>
            <p:cNvPr id="17" name="object 17"/>
            <p:cNvSpPr txBox="1"/>
            <p:nvPr/>
          </p:nvSpPr>
          <p:spPr>
            <a:xfrm>
              <a:off x="215024" y="9366622"/>
              <a:ext cx="3824604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46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P</a:t>
              </a:r>
              <a:r>
                <a:rPr kumimoji="0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er</a:t>
              </a:r>
              <a:r>
                <a:rPr kumimoji="0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 </a:t>
              </a:r>
              <a:r>
                <a:rPr kumimoji="0" sz="900" b="1" i="0" u="none" strike="noStrike" kern="1200" cap="none" spc="-6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C</a:t>
              </a:r>
              <a:r>
                <a:rPr kumimoji="0" sz="900" b="1" i="0" u="none" strike="noStrike" kern="1200" cap="none" spc="-25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ontainer</a:t>
              </a:r>
              <a:r>
                <a:rPr kumimoji="0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Verdana"/>
                </a:rPr>
                <a:t>.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Verdan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908182-A4FE-CFB2-94E3-43907B73AA65}"/>
                </a:ext>
              </a:extLst>
            </p:cNvPr>
            <p:cNvSpPr txBox="1"/>
            <p:nvPr/>
          </p:nvSpPr>
          <p:spPr>
            <a:xfrm>
              <a:off x="323872" y="9485268"/>
              <a:ext cx="37112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77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speciﬁcations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included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datasheet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without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notice.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electrical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given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here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purpose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only.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Please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conﬁrm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exact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requirements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sales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representative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while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placing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order.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installation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Manual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instructions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Himalayan Solar</a:t>
              </a:r>
              <a:r>
                <a:rPr kumimoji="0" lang="en-US" sz="600" b="1" i="0" u="none" strike="noStrike" kern="1200" cap="none" spc="-35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warranty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statement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terms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conditions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3DBF0-03AC-07C2-77D0-D13D6FBA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pic>
        <p:nvPicPr>
          <p:cNvPr id="60" name="object 2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133" y="238159"/>
            <a:ext cx="1621586" cy="284844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085166" y="6914782"/>
            <a:ext cx="3071552" cy="2133968"/>
            <a:chOff x="3983298" y="7284431"/>
            <a:chExt cx="3071552" cy="2133968"/>
          </a:xfrm>
        </p:grpSpPr>
        <p:sp>
          <p:nvSpPr>
            <p:cNvPr id="61" name="Rectangle 60"/>
            <p:cNvSpPr/>
            <p:nvPr/>
          </p:nvSpPr>
          <p:spPr>
            <a:xfrm>
              <a:off x="3983298" y="7418280"/>
              <a:ext cx="3071552" cy="1992420"/>
            </a:xfrm>
            <a:prstGeom prst="rect">
              <a:avLst/>
            </a:prstGeom>
            <a:solidFill>
              <a:srgbClr val="B7BCD8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4EAB0C-D721-71E7-2B5D-09BEE99C534A}"/>
                </a:ext>
              </a:extLst>
            </p:cNvPr>
            <p:cNvGrpSpPr/>
            <p:nvPr/>
          </p:nvGrpSpPr>
          <p:grpSpPr>
            <a:xfrm>
              <a:off x="4212879" y="7284431"/>
              <a:ext cx="2612390" cy="287995"/>
              <a:chOff x="4250614" y="7228505"/>
              <a:chExt cx="2612390" cy="287995"/>
            </a:xfrm>
          </p:grpSpPr>
          <p:sp>
            <p:nvSpPr>
              <p:cNvPr id="105" name="object 33"/>
              <p:cNvSpPr txBox="1"/>
              <p:nvPr/>
            </p:nvSpPr>
            <p:spPr>
              <a:xfrm>
                <a:off x="4250614" y="7228505"/>
                <a:ext cx="2612390" cy="170300"/>
              </a:xfrm>
              <a:prstGeom prst="leftRightArrow">
                <a:avLst>
                  <a:gd name="adj1" fmla="val 81870"/>
                  <a:gd name="adj2" fmla="val 37480"/>
                </a:avLst>
              </a:prstGeom>
              <a:solidFill>
                <a:schemeClr val="accent2"/>
              </a:solidFill>
            </p:spPr>
            <p:txBody>
              <a:bodyPr vert="horz" wrap="square" lIns="0" tIns="24765" rIns="0" bIns="0" rtlCol="0" anchor="ctr">
                <a:spAutoFit/>
              </a:bodyPr>
              <a:lstStyle/>
              <a:p>
                <a:pPr marL="21907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50" b="1" i="0" u="none" strike="noStrike" kern="1200" cap="none" spc="4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I-V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Characteristics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6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At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Different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Irradiations</a:t>
                </a: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6" name="object 26"/>
              <p:cNvSpPr txBox="1"/>
              <p:nvPr/>
            </p:nvSpPr>
            <p:spPr>
              <a:xfrm>
                <a:off x="4654080" y="7378643"/>
                <a:ext cx="1805458" cy="137857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P</a:t>
                </a:r>
                <a:r>
                  <a:rPr kumimoji="0" sz="80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V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: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800" b="1" i="0" u="none" strike="noStrike" kern="1200" cap="none" spc="15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HimSol</a:t>
                </a: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-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lang="en-US" sz="800" b="1" spc="15" dirty="0" smtClean="0">
                    <a:solidFill>
                      <a:srgbClr val="002060"/>
                    </a:solidFill>
                    <a:latin typeface="Arial Nova cond" panose="020B0506020202020204" pitchFamily="34" charset="0"/>
                    <a:cs typeface="Arial"/>
                  </a:rPr>
                  <a:t>144</a:t>
                </a:r>
                <a:r>
                  <a:rPr kumimoji="0" sz="800" b="1" i="0" u="none" strike="noStrike" kern="1200" cap="none" spc="4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C</a:t>
                </a:r>
                <a:r>
                  <a:rPr kumimoji="0" lang="en-US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ell</a:t>
                </a:r>
                <a:r>
                  <a:rPr kumimoji="0" sz="8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”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089628" y="7533556"/>
              <a:ext cx="2858892" cy="1884843"/>
              <a:chOff x="-4188309" y="5392557"/>
              <a:chExt cx="3759718" cy="2478751"/>
            </a:xfrm>
          </p:grpSpPr>
          <p:graphicFrame>
            <p:nvGraphicFramePr>
              <p:cNvPr id="64" name="Chart 63"/>
              <p:cNvGraphicFramePr/>
              <p:nvPr>
                <p:extLst/>
              </p:nvPr>
            </p:nvGraphicFramePr>
            <p:xfrm>
              <a:off x="-3986892" y="5468555"/>
              <a:ext cx="3558301" cy="21718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65" name="Group 64"/>
              <p:cNvGrpSpPr/>
              <p:nvPr/>
            </p:nvGrpSpPr>
            <p:grpSpPr>
              <a:xfrm>
                <a:off x="-4188309" y="5392557"/>
                <a:ext cx="2968086" cy="2478751"/>
                <a:chOff x="-4188309" y="5392557"/>
                <a:chExt cx="2968086" cy="2478751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-3744037" y="5921151"/>
                  <a:ext cx="2523814" cy="1562986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-3759198" y="6168924"/>
                  <a:ext cx="2473875" cy="1315213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-3744039" y="6514339"/>
                  <a:ext cx="2416588" cy="969798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-3744041" y="6783553"/>
                  <a:ext cx="2387124" cy="700584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-3744035" y="7121688"/>
                  <a:ext cx="2253153" cy="362449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-3529244" y="5728226"/>
                  <a:ext cx="1991463" cy="1456653"/>
                  <a:chOff x="-3529244" y="5728226"/>
                  <a:chExt cx="1991463" cy="1456653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-3529244" y="5728226"/>
                    <a:ext cx="1991463" cy="242854"/>
                    <a:chOff x="-3529244" y="5728226"/>
                    <a:chExt cx="1991463" cy="24285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-1594423" y="5903405"/>
                      <a:ext cx="56642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-3529244" y="5728226"/>
                      <a:ext cx="1886795" cy="2428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1000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-3529244" y="5969002"/>
                    <a:ext cx="1970753" cy="254595"/>
                    <a:chOff x="-3529244" y="5969002"/>
                    <a:chExt cx="1970753" cy="254595"/>
                  </a:xfrm>
                </p:grpSpPr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-1615134" y="616695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3529244" y="5969002"/>
                      <a:ext cx="1886795" cy="242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800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-3529244" y="6309732"/>
                    <a:ext cx="1961214" cy="248815"/>
                    <a:chOff x="-3529244" y="6309732"/>
                    <a:chExt cx="1961214" cy="248815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-1624673" y="6501906"/>
                      <a:ext cx="56643" cy="5664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-3529244" y="6309732"/>
                      <a:ext cx="1886796" cy="242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600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-3529244" y="6581697"/>
                    <a:ext cx="1925279" cy="250330"/>
                    <a:chOff x="-3529244" y="6581697"/>
                    <a:chExt cx="1925279" cy="250330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-1660608" y="677538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-3529244" y="6581697"/>
                      <a:ext cx="1886796" cy="242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400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529244" y="6907865"/>
                    <a:ext cx="1886796" cy="277014"/>
                    <a:chOff x="-3529244" y="6907865"/>
                    <a:chExt cx="1886796" cy="277014"/>
                  </a:xfrm>
                </p:grpSpPr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-1699093" y="7128237"/>
                      <a:ext cx="56643" cy="5664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-3529244" y="6907865"/>
                      <a:ext cx="1886796" cy="2428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200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-3769448" y="5392557"/>
                  <a:ext cx="1327146" cy="26309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Cells temp. = 25</a:t>
                  </a:r>
                  <a:r>
                    <a:rPr kumimoji="0" lang="en-US" sz="700" b="1" i="0" u="none" strike="noStrike" kern="1200" cap="none" spc="0" normalizeH="0" baseline="4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o</a:t>
                  </a: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</a:t>
                  </a:r>
                  <a:endParaRPr kumimoji="0" lang="en-US" sz="7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-2719350" y="7628454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Voltage (V)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-4578492" y="6433056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Current (A)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067" y="223602"/>
            <a:ext cx="1609483" cy="28775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7540" y="292100"/>
            <a:ext cx="2161132" cy="27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4403" y="6838950"/>
            <a:ext cx="3977950" cy="1733095"/>
            <a:chOff x="124403" y="7118403"/>
            <a:chExt cx="3977950" cy="1733095"/>
          </a:xfrm>
        </p:grpSpPr>
        <p:grpSp>
          <p:nvGrpSpPr>
            <p:cNvPr id="36" name="Group 35"/>
            <p:cNvGrpSpPr/>
            <p:nvPr/>
          </p:nvGrpSpPr>
          <p:grpSpPr>
            <a:xfrm>
              <a:off x="124403" y="7304501"/>
              <a:ext cx="3977950" cy="1546997"/>
              <a:chOff x="124404" y="7492486"/>
              <a:chExt cx="3617539" cy="1360037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203677" y="7662816"/>
                <a:ext cx="3418204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44779">
                    <a:moveTo>
                      <a:pt x="0" y="144518"/>
                    </a:moveTo>
                    <a:lnTo>
                      <a:pt x="3417990" y="144518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144518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03677" y="7515829"/>
                <a:ext cx="341820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27304">
                    <a:moveTo>
                      <a:pt x="0" y="27122"/>
                    </a:moveTo>
                    <a:lnTo>
                      <a:pt x="3417990" y="27122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27122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08530" y="7522112"/>
                <a:ext cx="3418204" cy="125415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54940">
                    <a:moveTo>
                      <a:pt x="3418001" y="0"/>
                    </a:moveTo>
                    <a:lnTo>
                      <a:pt x="0" y="0"/>
                    </a:lnTo>
                    <a:lnTo>
                      <a:pt x="0" y="154468"/>
                    </a:lnTo>
                    <a:lnTo>
                      <a:pt x="3418001" y="154468"/>
                    </a:lnTo>
                    <a:lnTo>
                      <a:pt x="3418001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297272" y="7604470"/>
                <a:ext cx="3444671" cy="275090"/>
              </a:xfrm>
              <a:prstGeom prst="rect">
                <a:avLst/>
              </a:prstGeom>
            </p:spPr>
            <p:txBody>
              <a:bodyPr vert="horz" wrap="square" lIns="0" tIns="40640" rIns="0" bIns="0" rtlCol="0" anchor="ctr">
                <a:spAutoFit/>
              </a:bodyPr>
              <a:lstStyle/>
              <a:p>
                <a:pPr marL="1206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Cell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T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echnology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Mono PERC Crystalline</a:t>
                </a:r>
                <a:r>
                  <a:rPr lang="en-US" sz="8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182 x 91mm – MBB | 144 Cells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2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Dimensions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(</a:t>
                </a:r>
                <a:r>
                  <a:rPr kumimoji="0" lang="en-US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LxWxH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)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2094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1134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35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mm</a:t>
                </a: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203677" y="7870712"/>
                <a:ext cx="3418204" cy="121197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1460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Weight	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26 </a:t>
                </a:r>
                <a:r>
                  <a:rPr kumimoji="0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kgs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297276" y="7981122"/>
                <a:ext cx="3324605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Superstrate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3.2mm High Transmission, Low Iron, ARC Tempered Glass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203677" y="8092692"/>
                <a:ext cx="3418204" cy="116688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952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Back Sheet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Multilayered Back Sheet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297273" y="8198920"/>
                <a:ext cx="3011339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Frame 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Silver/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Black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Anodized </a:t>
                </a:r>
                <a:r>
                  <a:rPr kumimoji="0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Aluminium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271872" y="8407168"/>
                <a:ext cx="3409424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381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922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Cable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&amp; Connectors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4.0mm2,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Solar Cable, 300mm, MC4 Compatible/ Connectors</a:t>
                </a:r>
                <a:endParaRPr kumimoji="0" sz="400" b="0" i="0" u="none" strike="noStrike" kern="1200" cap="none" spc="0" normalizeH="0" baseline="55555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203677" y="8314074"/>
                <a:ext cx="3418204" cy="96169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5953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J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unction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Box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sz="1100" b="0" i="0" u="none" strike="noStrike" kern="1200" cap="none" spc="0" normalizeH="0" baseline="3968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IP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68</a:t>
                </a:r>
                <a:r>
                  <a:rPr lang="en-US"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,</a:t>
                </a:r>
                <a:r>
                  <a:rPr lang="en-US" sz="11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Split Junction Box with Individual Bypass Diodes</a:t>
                </a:r>
                <a:endParaRPr sz="1100" baseline="3968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203677" y="8534142"/>
                <a:ext cx="3418204" cy="9019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Application Class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Class A (Safety Class II)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297276" y="8624966"/>
                <a:ext cx="3045997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Mechanical Load Test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5400 Pa (Snow load), 2400 Pa (Wind load)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203677" y="8744290"/>
                <a:ext cx="3418204" cy="10823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Max. Series Fuse Rating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	</a:t>
                </a:r>
                <a:r>
                  <a:rPr lang="en-US" sz="800" noProof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5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 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C8D591-9AAD-7E4A-25AC-B64B1A8E6BAF}"/>
                  </a:ext>
                </a:extLst>
              </p:cNvPr>
              <p:cNvSpPr txBox="1"/>
              <p:nvPr/>
            </p:nvSpPr>
            <p:spPr>
              <a:xfrm>
                <a:off x="124404" y="7492486"/>
                <a:ext cx="3444296" cy="175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350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SPECIFICATION</a:t>
                </a:r>
                <a:r>
                  <a:rPr kumimoji="0" lang="en-US" sz="7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320DBC-CF7A-1499-9E49-8BEF32B889E7}"/>
                </a:ext>
              </a:extLst>
            </p:cNvPr>
            <p:cNvGrpSpPr/>
            <p:nvPr/>
          </p:nvGrpSpPr>
          <p:grpSpPr>
            <a:xfrm>
              <a:off x="208530" y="7118403"/>
              <a:ext cx="2089785" cy="169405"/>
              <a:chOff x="208530" y="7447197"/>
              <a:chExt cx="2089785" cy="151159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208530" y="7447197"/>
                <a:ext cx="2089785" cy="151159"/>
              </a:xfrm>
              <a:prstGeom prst="homePlate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295525" y="7454409"/>
                <a:ext cx="1915795" cy="136741"/>
              </a:xfrm>
              <a:prstGeom prst="rect">
                <a:avLst/>
              </a:prstGeom>
            </p:spPr>
            <p:txBody>
              <a:bodyPr vert="horz" wrap="square" lIns="0" tIns="14604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6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lang="en-US" sz="9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Mechanical</a:t>
                </a:r>
                <a:r>
                  <a:rPr kumimoji="0" lang="en-US" sz="9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</p:grpSp>
      </p:grp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24183"/>
              </p:ext>
            </p:extLst>
          </p:nvPr>
        </p:nvGraphicFramePr>
        <p:xfrm>
          <a:off x="217747" y="3790950"/>
          <a:ext cx="6803656" cy="263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580465789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268259146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893013441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45584202"/>
                    </a:ext>
                  </a:extLst>
                </a:gridCol>
                <a:gridCol w="669899">
                  <a:extLst>
                    <a:ext uri="{9D8B030D-6E8A-4147-A177-3AD203B41FA5}">
                      <a16:colId xmlns:a16="http://schemas.microsoft.com/office/drawing/2014/main" val="3575582819"/>
                    </a:ext>
                  </a:extLst>
                </a:gridCol>
              </a:tblGrid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Peak Power, Pmax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sz="9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3664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Voltage at Maximum power, Vmp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37.23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38.27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38.46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at maximum power, Imp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12.97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13.33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 circuit voltage, Voc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85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44.53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44.74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44.91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45.71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45.92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circuit current, Isc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13.99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1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5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Efﬁciency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21.27%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21.48%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21.69%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Temperature ( 0C)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-40°C~+85°C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800" b="1" spc="0" dirty="0" err="1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-0.048%/°C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system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1500VDC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Operating cell temperature (NOCT)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45±2°C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series fuse rating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25A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 Safety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 tolerance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0~+3%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Class-A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Pmax (γ)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-0.36%/°C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Class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Class-II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Voc (ß)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-0.28%/°C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800" b="1" spc="0" dirty="0" err="1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-0.046%/°C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84199"/>
              </p:ext>
            </p:extLst>
          </p:nvPr>
        </p:nvGraphicFramePr>
        <p:xfrm>
          <a:off x="217747" y="3454144"/>
          <a:ext cx="6803658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026857881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1945416856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2650582129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1436196230"/>
                    </a:ext>
                  </a:extLst>
                </a:gridCol>
                <a:gridCol w="670336">
                  <a:extLst>
                    <a:ext uri="{9D8B030D-6E8A-4147-A177-3AD203B41FA5}">
                      <a16:colId xmlns:a16="http://schemas.microsoft.com/office/drawing/2014/main" val="3608512343"/>
                    </a:ext>
                  </a:extLst>
                </a:gridCol>
              </a:tblGrid>
              <a:tr h="99714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spc="60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Module</a:t>
                      </a:r>
                      <a:r>
                        <a:rPr sz="1100" b="1" spc="-3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Type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480</a:t>
                      </a:r>
                      <a:r>
                        <a:rPr sz="11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485</a:t>
                      </a:r>
                      <a:r>
                        <a:rPr sz="11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490</a:t>
                      </a:r>
                      <a:r>
                        <a:rPr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495Wp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500Wp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505Wp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510Wp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515Wp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4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7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1000" b="1" spc="7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lang="en-US" sz="1000" b="1" spc="7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15023" y="6432300"/>
            <a:ext cx="6941695" cy="406650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65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STC: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1000W/m²,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25°C, 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=1.5;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NOCT: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800W/m²,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20°C,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AM=1.5,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Speed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1m/s.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200W/m²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IEC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60904-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Pmax,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parameters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tolerance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7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+/-5%,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+/-3%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E48AAA-F234-A372-9A7C-6B72D322EDE7}"/>
              </a:ext>
            </a:extLst>
          </p:cNvPr>
          <p:cNvSpPr/>
          <p:nvPr/>
        </p:nvSpPr>
        <p:spPr>
          <a:xfrm>
            <a:off x="230291" y="148258"/>
            <a:ext cx="6791119" cy="30339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D93B24-76B3-4683-0DC6-51047B2FAA00}"/>
              </a:ext>
            </a:extLst>
          </p:cNvPr>
          <p:cNvGrpSpPr/>
          <p:nvPr/>
        </p:nvGrpSpPr>
        <p:grpSpPr>
          <a:xfrm>
            <a:off x="195332" y="3181350"/>
            <a:ext cx="3278118" cy="272793"/>
            <a:chOff x="195332" y="3238516"/>
            <a:chExt cx="3278118" cy="272793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3C6E3C68-0AA4-BF9B-277D-E12A889C9062}"/>
                </a:ext>
              </a:extLst>
            </p:cNvPr>
            <p:cNvSpPr/>
            <p:nvPr/>
          </p:nvSpPr>
          <p:spPr>
            <a:xfrm>
              <a:off x="195332" y="3238516"/>
              <a:ext cx="3278118" cy="27279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82563" y="3260458"/>
              <a:ext cx="3103657" cy="228909"/>
            </a:xfrm>
            <a:prstGeom prst="rect">
              <a:avLst/>
            </a:prstGeom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Electrical</a:t>
              </a: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Data</a:t>
              </a:r>
              <a:r>
                <a:rPr kumimoji="0" lang="en-US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Performance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DEB144-5512-26FB-C5DC-A2840C3E4735}"/>
              </a:ext>
            </a:extLst>
          </p:cNvPr>
          <p:cNvGrpSpPr/>
          <p:nvPr/>
        </p:nvGrpSpPr>
        <p:grpSpPr>
          <a:xfrm>
            <a:off x="158694" y="8591550"/>
            <a:ext cx="3824604" cy="764977"/>
            <a:chOff x="215024" y="9366622"/>
            <a:chExt cx="3824604" cy="764977"/>
          </a:xfrm>
        </p:grpSpPr>
        <p:sp>
          <p:nvSpPr>
            <p:cNvPr id="17" name="object 17"/>
            <p:cNvSpPr txBox="1"/>
            <p:nvPr/>
          </p:nvSpPr>
          <p:spPr>
            <a:xfrm>
              <a:off x="215024" y="9366622"/>
              <a:ext cx="3824604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46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P</a:t>
              </a:r>
              <a:r>
                <a:rPr kumimoji="0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er</a:t>
              </a:r>
              <a:r>
                <a:rPr kumimoji="0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 </a:t>
              </a:r>
              <a:r>
                <a:rPr kumimoji="0" sz="900" b="1" i="0" u="none" strike="noStrike" kern="1200" cap="none" spc="-6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C</a:t>
              </a:r>
              <a:r>
                <a:rPr kumimoji="0" sz="900" b="1" i="0" u="none" strike="noStrike" kern="1200" cap="none" spc="-25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ontainer</a:t>
              </a:r>
              <a:r>
                <a:rPr kumimoji="0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Verdana"/>
                </a:rPr>
                <a:t>.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Verdan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908182-A4FE-CFB2-94E3-43907B73AA65}"/>
                </a:ext>
              </a:extLst>
            </p:cNvPr>
            <p:cNvSpPr txBox="1"/>
            <p:nvPr/>
          </p:nvSpPr>
          <p:spPr>
            <a:xfrm>
              <a:off x="323872" y="9485268"/>
              <a:ext cx="37112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77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speciﬁcations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included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datasheet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without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notice.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electrical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given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here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purpose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only.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Please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conﬁrm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exact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requirements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sales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representative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while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placing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order.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installation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Manual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instructions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Himalayan Solar</a:t>
              </a:r>
              <a:r>
                <a:rPr kumimoji="0" lang="en-US" sz="600" b="1" i="0" u="none" strike="noStrike" kern="1200" cap="none" spc="-35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warranty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statement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terms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conditions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3DBF0-03AC-07C2-77D0-D13D6FBA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pic>
        <p:nvPicPr>
          <p:cNvPr id="60" name="object 2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133" y="238159"/>
            <a:ext cx="1621586" cy="284844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085166" y="6914782"/>
            <a:ext cx="3071552" cy="2133968"/>
            <a:chOff x="3983298" y="7284431"/>
            <a:chExt cx="3071552" cy="2133968"/>
          </a:xfrm>
        </p:grpSpPr>
        <p:sp>
          <p:nvSpPr>
            <p:cNvPr id="61" name="Rectangle 60"/>
            <p:cNvSpPr/>
            <p:nvPr/>
          </p:nvSpPr>
          <p:spPr>
            <a:xfrm>
              <a:off x="3983298" y="7418280"/>
              <a:ext cx="3071552" cy="1992420"/>
            </a:xfrm>
            <a:prstGeom prst="rect">
              <a:avLst/>
            </a:prstGeom>
            <a:solidFill>
              <a:srgbClr val="B7BCD8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4EAB0C-D721-71E7-2B5D-09BEE99C534A}"/>
                </a:ext>
              </a:extLst>
            </p:cNvPr>
            <p:cNvGrpSpPr/>
            <p:nvPr/>
          </p:nvGrpSpPr>
          <p:grpSpPr>
            <a:xfrm>
              <a:off x="4212879" y="7284431"/>
              <a:ext cx="2612390" cy="287995"/>
              <a:chOff x="4250614" y="7228505"/>
              <a:chExt cx="2612390" cy="287995"/>
            </a:xfrm>
          </p:grpSpPr>
          <p:sp>
            <p:nvSpPr>
              <p:cNvPr id="105" name="object 33"/>
              <p:cNvSpPr txBox="1"/>
              <p:nvPr/>
            </p:nvSpPr>
            <p:spPr>
              <a:xfrm>
                <a:off x="4250614" y="7228505"/>
                <a:ext cx="2612390" cy="170300"/>
              </a:xfrm>
              <a:prstGeom prst="leftRightArrow">
                <a:avLst>
                  <a:gd name="adj1" fmla="val 81870"/>
                  <a:gd name="adj2" fmla="val 37480"/>
                </a:avLst>
              </a:prstGeom>
              <a:solidFill>
                <a:schemeClr val="accent2"/>
              </a:solidFill>
            </p:spPr>
            <p:txBody>
              <a:bodyPr vert="horz" wrap="square" lIns="0" tIns="24765" rIns="0" bIns="0" rtlCol="0" anchor="ctr">
                <a:spAutoFit/>
              </a:bodyPr>
              <a:lstStyle/>
              <a:p>
                <a:pPr marL="21907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50" b="1" i="0" u="none" strike="noStrike" kern="1200" cap="none" spc="4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I-V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Characteristics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6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At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Different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Irradiations</a:t>
                </a: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6" name="object 26"/>
              <p:cNvSpPr txBox="1"/>
              <p:nvPr/>
            </p:nvSpPr>
            <p:spPr>
              <a:xfrm>
                <a:off x="4654080" y="7378643"/>
                <a:ext cx="1805458" cy="137857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P</a:t>
                </a:r>
                <a:r>
                  <a:rPr kumimoji="0" sz="80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V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: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800" b="1" i="0" u="none" strike="noStrike" kern="1200" cap="none" spc="15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HimSol</a:t>
                </a: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-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lang="en-US" sz="800" b="1" spc="15" dirty="0" smtClean="0">
                    <a:solidFill>
                      <a:srgbClr val="002060"/>
                    </a:solidFill>
                    <a:latin typeface="Arial Nova cond" panose="020B0506020202020204" pitchFamily="34" charset="0"/>
                    <a:cs typeface="Arial"/>
                  </a:rPr>
                  <a:t>144</a:t>
                </a:r>
                <a:r>
                  <a:rPr kumimoji="0" sz="800" b="1" i="0" u="none" strike="noStrike" kern="1200" cap="none" spc="4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C</a:t>
                </a:r>
                <a:r>
                  <a:rPr kumimoji="0" lang="en-US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ell</a:t>
                </a:r>
                <a:r>
                  <a:rPr kumimoji="0" sz="8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”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089628" y="7533556"/>
              <a:ext cx="2858892" cy="1884843"/>
              <a:chOff x="-4188309" y="5392557"/>
              <a:chExt cx="3759718" cy="2478751"/>
            </a:xfrm>
          </p:grpSpPr>
          <p:graphicFrame>
            <p:nvGraphicFramePr>
              <p:cNvPr id="64" name="Chart 63"/>
              <p:cNvGraphicFramePr/>
              <p:nvPr>
                <p:extLst/>
              </p:nvPr>
            </p:nvGraphicFramePr>
            <p:xfrm>
              <a:off x="-3986892" y="5468555"/>
              <a:ext cx="3558301" cy="21718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65" name="Group 64"/>
              <p:cNvGrpSpPr/>
              <p:nvPr/>
            </p:nvGrpSpPr>
            <p:grpSpPr>
              <a:xfrm>
                <a:off x="-4188309" y="5392557"/>
                <a:ext cx="2968086" cy="2478751"/>
                <a:chOff x="-4188309" y="5392557"/>
                <a:chExt cx="2968086" cy="2478751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-3744037" y="5921151"/>
                  <a:ext cx="2523814" cy="1562986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-3759198" y="6168924"/>
                  <a:ext cx="2473875" cy="1315213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-3744039" y="6514339"/>
                  <a:ext cx="2416588" cy="969798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-3744041" y="6783553"/>
                  <a:ext cx="2387124" cy="700584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-3744035" y="7121688"/>
                  <a:ext cx="2253153" cy="362449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-3529244" y="5728226"/>
                  <a:ext cx="1991463" cy="1456653"/>
                  <a:chOff x="-3529244" y="5728226"/>
                  <a:chExt cx="1991463" cy="1456653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-3529244" y="5728226"/>
                    <a:ext cx="1991463" cy="242854"/>
                    <a:chOff x="-3529244" y="5728226"/>
                    <a:chExt cx="1991463" cy="24285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-1594423" y="5903405"/>
                      <a:ext cx="56642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-3529244" y="5728226"/>
                      <a:ext cx="1886795" cy="2428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1000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-3529244" y="5969002"/>
                    <a:ext cx="1970753" cy="254595"/>
                    <a:chOff x="-3529244" y="5969002"/>
                    <a:chExt cx="1970753" cy="254595"/>
                  </a:xfrm>
                </p:grpSpPr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-1615134" y="616695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3529244" y="5969002"/>
                      <a:ext cx="1886795" cy="242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800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-3529244" y="6309732"/>
                    <a:ext cx="1961214" cy="248815"/>
                    <a:chOff x="-3529244" y="6309732"/>
                    <a:chExt cx="1961214" cy="248815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-1624673" y="6501906"/>
                      <a:ext cx="56643" cy="5664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-3529244" y="6309732"/>
                      <a:ext cx="1886796" cy="242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600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-3529244" y="6581697"/>
                    <a:ext cx="1925279" cy="250330"/>
                    <a:chOff x="-3529244" y="6581697"/>
                    <a:chExt cx="1925279" cy="250330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-1660608" y="677538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-3529244" y="6581697"/>
                      <a:ext cx="1886796" cy="242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400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529244" y="6907865"/>
                    <a:ext cx="1886796" cy="277014"/>
                    <a:chOff x="-3529244" y="6907865"/>
                    <a:chExt cx="1886796" cy="277014"/>
                  </a:xfrm>
                </p:grpSpPr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-1699093" y="7128237"/>
                      <a:ext cx="56643" cy="5664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-3529244" y="6907865"/>
                      <a:ext cx="1886796" cy="2428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200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-3769448" y="5392557"/>
                  <a:ext cx="1327146" cy="26309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Cells temp. = 25</a:t>
                  </a:r>
                  <a:r>
                    <a:rPr kumimoji="0" lang="en-US" sz="700" b="1" i="0" u="none" strike="noStrike" kern="1200" cap="none" spc="0" normalizeH="0" baseline="4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o</a:t>
                  </a: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</a:t>
                  </a:r>
                  <a:endParaRPr kumimoji="0" lang="en-US" sz="7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-2719350" y="7628454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Voltage (V)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-4578492" y="6433056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Current (A)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067" y="223602"/>
            <a:ext cx="1609483" cy="28775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7540" y="292100"/>
            <a:ext cx="2161132" cy="27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4403" y="6838950"/>
            <a:ext cx="3977950" cy="1733095"/>
            <a:chOff x="124403" y="7118403"/>
            <a:chExt cx="3977950" cy="1733095"/>
          </a:xfrm>
        </p:grpSpPr>
        <p:grpSp>
          <p:nvGrpSpPr>
            <p:cNvPr id="36" name="Group 35"/>
            <p:cNvGrpSpPr/>
            <p:nvPr/>
          </p:nvGrpSpPr>
          <p:grpSpPr>
            <a:xfrm>
              <a:off x="124403" y="7304501"/>
              <a:ext cx="3977950" cy="1546997"/>
              <a:chOff x="124404" y="7492486"/>
              <a:chExt cx="3617539" cy="1360037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203677" y="7662816"/>
                <a:ext cx="3418204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44779">
                    <a:moveTo>
                      <a:pt x="0" y="144518"/>
                    </a:moveTo>
                    <a:lnTo>
                      <a:pt x="3417990" y="144518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144518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03677" y="7515829"/>
                <a:ext cx="341820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27304">
                    <a:moveTo>
                      <a:pt x="0" y="27122"/>
                    </a:moveTo>
                    <a:lnTo>
                      <a:pt x="3417990" y="27122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27122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08530" y="7522112"/>
                <a:ext cx="3418204" cy="125415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54940">
                    <a:moveTo>
                      <a:pt x="3418001" y="0"/>
                    </a:moveTo>
                    <a:lnTo>
                      <a:pt x="0" y="0"/>
                    </a:lnTo>
                    <a:lnTo>
                      <a:pt x="0" y="154468"/>
                    </a:lnTo>
                    <a:lnTo>
                      <a:pt x="3418001" y="154468"/>
                    </a:lnTo>
                    <a:lnTo>
                      <a:pt x="3418001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297272" y="7604470"/>
                <a:ext cx="3444671" cy="275090"/>
              </a:xfrm>
              <a:prstGeom prst="rect">
                <a:avLst/>
              </a:prstGeom>
            </p:spPr>
            <p:txBody>
              <a:bodyPr vert="horz" wrap="square" lIns="0" tIns="40640" rIns="0" bIns="0" rtlCol="0" anchor="ctr">
                <a:spAutoFit/>
              </a:bodyPr>
              <a:lstStyle/>
              <a:p>
                <a:pPr marL="1206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Cell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T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echnology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Mono PERC Crystalline</a:t>
                </a:r>
                <a:r>
                  <a:rPr lang="en-US" sz="8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182 x 91mm – MBB | 120 Cells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2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Dimensions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(</a:t>
                </a:r>
                <a:r>
                  <a:rPr kumimoji="0" lang="en-US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LxWxH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)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lang="en-US" sz="800" noProof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1912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1134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35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mm</a:t>
                </a: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203677" y="7870712"/>
                <a:ext cx="3418204" cy="121197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1460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Weight	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24 </a:t>
                </a:r>
                <a:r>
                  <a:rPr kumimoji="0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kgs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297276" y="7981122"/>
                <a:ext cx="3324605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Superstrate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3.2mm High Transmission, Low Iron, ARC Tempered Glass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203677" y="8092692"/>
                <a:ext cx="3418204" cy="116688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952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Back Sheet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White/ Black/ Transparent </a:t>
                </a:r>
                <a:r>
                  <a:rPr kumimoji="0" lang="en-US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Backsheet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297273" y="8198920"/>
                <a:ext cx="3011339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Frame 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Silver/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Black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Anodized </a:t>
                </a:r>
                <a:r>
                  <a:rPr kumimoji="0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Aluminium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271872" y="8407168"/>
                <a:ext cx="3409424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381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922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Cable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&amp; Connectors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4.0mm2,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Solar Cable, 300mm, MC4 Compatible/ Connectors</a:t>
                </a:r>
                <a:endParaRPr kumimoji="0" sz="400" b="0" i="0" u="none" strike="noStrike" kern="1200" cap="none" spc="0" normalizeH="0" baseline="55555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203677" y="8314074"/>
                <a:ext cx="3418204" cy="96169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5953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J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unction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Box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sz="1100" b="0" i="0" u="none" strike="noStrike" kern="1200" cap="none" spc="0" normalizeH="0" baseline="3968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IP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68</a:t>
                </a:r>
                <a:r>
                  <a:rPr lang="en-US"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,</a:t>
                </a:r>
                <a:r>
                  <a:rPr lang="en-US" sz="11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Split Junction Box with Individual Bypass Diodes</a:t>
                </a:r>
                <a:endParaRPr sz="1100" baseline="3968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203677" y="8534142"/>
                <a:ext cx="3418204" cy="9019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Application Class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Class A (Safety Class II)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297276" y="8624966"/>
                <a:ext cx="3045997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Mechanical Load Test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5400 Pa (Snow load), 2400 Pa (Wind load)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203677" y="8744290"/>
                <a:ext cx="3418204" cy="10823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Max. Series Fuse Rating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	</a:t>
                </a:r>
                <a:r>
                  <a:rPr lang="en-US" sz="800" noProof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5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 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C8D591-9AAD-7E4A-25AC-B64B1A8E6BAF}"/>
                  </a:ext>
                </a:extLst>
              </p:cNvPr>
              <p:cNvSpPr txBox="1"/>
              <p:nvPr/>
            </p:nvSpPr>
            <p:spPr>
              <a:xfrm>
                <a:off x="124404" y="7492486"/>
                <a:ext cx="3444296" cy="175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350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SPECIFICATION</a:t>
                </a:r>
                <a:r>
                  <a:rPr kumimoji="0" lang="en-US" sz="7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320DBC-CF7A-1499-9E49-8BEF32B889E7}"/>
                </a:ext>
              </a:extLst>
            </p:cNvPr>
            <p:cNvGrpSpPr/>
            <p:nvPr/>
          </p:nvGrpSpPr>
          <p:grpSpPr>
            <a:xfrm>
              <a:off x="208530" y="7118403"/>
              <a:ext cx="2089785" cy="169405"/>
              <a:chOff x="208530" y="7447197"/>
              <a:chExt cx="2089785" cy="151159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208530" y="7447197"/>
                <a:ext cx="2089785" cy="151159"/>
              </a:xfrm>
              <a:prstGeom prst="homePlate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295525" y="7454409"/>
                <a:ext cx="1915795" cy="136741"/>
              </a:xfrm>
              <a:prstGeom prst="rect">
                <a:avLst/>
              </a:prstGeom>
            </p:spPr>
            <p:txBody>
              <a:bodyPr vert="horz" wrap="square" lIns="0" tIns="14604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6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lang="en-US" sz="9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Mechanical</a:t>
                </a:r>
                <a:r>
                  <a:rPr kumimoji="0" lang="en-US" sz="9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</p:grpSp>
      </p:grp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164533"/>
              </p:ext>
            </p:extLst>
          </p:nvPr>
        </p:nvGraphicFramePr>
        <p:xfrm>
          <a:off x="217747" y="3790950"/>
          <a:ext cx="6803656" cy="25965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2580465789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268259146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893013441"/>
                    </a:ext>
                  </a:extLst>
                </a:gridCol>
                <a:gridCol w="743062">
                  <a:extLst>
                    <a:ext uri="{9D8B030D-6E8A-4147-A177-3AD203B41FA5}">
                      <a16:colId xmlns:a16="http://schemas.microsoft.com/office/drawing/2014/main" val="45584202"/>
                    </a:ext>
                  </a:extLst>
                </a:gridCol>
              </a:tblGrid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Peak Power, Pmax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sz="9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3664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Voltage at Maximum power, Vmp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33.84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34.05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34.72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34.86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at maximum power, Imp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13.49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 circuit voltage, Voc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85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41.30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41.72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42.38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circuit current, Isc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13.66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9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14.01</a:t>
                      </a:r>
                      <a:endParaRPr sz="9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1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5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Efﬁciency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21.45%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21.68%</a:t>
                      </a:r>
                      <a:endParaRPr lang="en-US"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Temperature ( 0C)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-40°C~+85°C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800" b="1" spc="0" dirty="0" err="1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-0.048%/°C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system voltage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1500VDC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Nominal Operating cell temperature (NOCT)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45±2°C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series fuse rating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25A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 Safety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Power tolerance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0~+3%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Class-A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949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Pmax (γ)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-0.36%/°C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Safety Class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Class-II</a:t>
                      </a: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6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800" b="1" spc="0" dirty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897">
                <a:tc gridSpan="3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8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Voc (ß)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-0.28%/°C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Temperature coefﬁcient of </a:t>
                      </a:r>
                      <a:r>
                        <a:rPr lang="en-US" sz="800" b="1" spc="0" dirty="0" err="1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Isc</a:t>
                      </a: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spc="0" dirty="0" smtClean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-0.046%/°C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spc="0" dirty="0" smtClean="0">
                        <a:solidFill>
                          <a:srgbClr val="12213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75625"/>
              </p:ext>
            </p:extLst>
          </p:nvPr>
        </p:nvGraphicFramePr>
        <p:xfrm>
          <a:off x="217747" y="3454144"/>
          <a:ext cx="6803659" cy="320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2026857881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1945416856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2650582129"/>
                    </a:ext>
                  </a:extLst>
                </a:gridCol>
                <a:gridCol w="743600">
                  <a:extLst>
                    <a:ext uri="{9D8B030D-6E8A-4147-A177-3AD203B41FA5}">
                      <a16:colId xmlns:a16="http://schemas.microsoft.com/office/drawing/2014/main" val="1436196230"/>
                    </a:ext>
                  </a:extLst>
                </a:gridCol>
              </a:tblGrid>
              <a:tr h="99714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100" b="1" spc="60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Module</a:t>
                      </a:r>
                      <a:r>
                        <a:rPr sz="1100" b="1" spc="-3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 </a:t>
                      </a:r>
                      <a:r>
                        <a:rPr sz="1100" b="1" spc="2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Type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b="1" dirty="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440</a:t>
                      </a:r>
                      <a:r>
                        <a:rPr sz="11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445</a:t>
                      </a:r>
                      <a:r>
                        <a:rPr sz="11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450</a:t>
                      </a:r>
                      <a:r>
                        <a:rPr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455Wp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460Wp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465Wp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100" b="1" dirty="0" smtClean="0">
                          <a:latin typeface="Century Gothic" panose="020B0502020202020204" pitchFamily="34" charset="0"/>
                          <a:cs typeface="Arial"/>
                        </a:rPr>
                        <a:t>470Wp</a:t>
                      </a:r>
                      <a:endParaRPr sz="11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8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spc="4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7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1000" b="1" spc="7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lang="en-US" sz="1000" b="1" spc="7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0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15023" y="6432300"/>
            <a:ext cx="6941695" cy="406650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65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STC: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1000W/m²,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25°C, </a:t>
            </a:r>
            <a:r>
              <a:rPr kumimoji="0" sz="800" b="1" i="0" u="none" strike="noStrike" kern="1200" cap="none" spc="6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=1.5;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NOCT: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800W/m²,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20°C,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AM=1.5,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Speed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1m/s.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</a:t>
            </a:r>
            <a:r>
              <a:rPr kumimoji="0" sz="8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200W/m²</a:t>
            </a:r>
            <a:r>
              <a:rPr kumimoji="0" sz="8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IEC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60904-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1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Pmax,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parameters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tolerance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7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+/-5%,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</a:t>
            </a:r>
            <a:r>
              <a:rPr kumimoji="0" sz="8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8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+/-3%</a:t>
            </a:r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E48AAA-F234-A372-9A7C-6B72D322EDE7}"/>
              </a:ext>
            </a:extLst>
          </p:cNvPr>
          <p:cNvSpPr/>
          <p:nvPr/>
        </p:nvSpPr>
        <p:spPr>
          <a:xfrm>
            <a:off x="230291" y="148258"/>
            <a:ext cx="6791119" cy="30339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D93B24-76B3-4683-0DC6-51047B2FAA00}"/>
              </a:ext>
            </a:extLst>
          </p:cNvPr>
          <p:cNvGrpSpPr/>
          <p:nvPr/>
        </p:nvGrpSpPr>
        <p:grpSpPr>
          <a:xfrm>
            <a:off x="195332" y="3181350"/>
            <a:ext cx="3278118" cy="272793"/>
            <a:chOff x="195332" y="3238516"/>
            <a:chExt cx="3278118" cy="272793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3C6E3C68-0AA4-BF9B-277D-E12A889C9062}"/>
                </a:ext>
              </a:extLst>
            </p:cNvPr>
            <p:cNvSpPr/>
            <p:nvPr/>
          </p:nvSpPr>
          <p:spPr>
            <a:xfrm>
              <a:off x="195332" y="3238516"/>
              <a:ext cx="3278118" cy="27279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82563" y="3260458"/>
              <a:ext cx="3103657" cy="228909"/>
            </a:xfrm>
            <a:prstGeom prst="rect">
              <a:avLst/>
            </a:prstGeom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Electrical</a:t>
              </a: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Data</a:t>
              </a:r>
              <a:r>
                <a:rPr kumimoji="0" lang="en-US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Performance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DEB144-5512-26FB-C5DC-A2840C3E4735}"/>
              </a:ext>
            </a:extLst>
          </p:cNvPr>
          <p:cNvGrpSpPr/>
          <p:nvPr/>
        </p:nvGrpSpPr>
        <p:grpSpPr>
          <a:xfrm>
            <a:off x="158694" y="8591550"/>
            <a:ext cx="3824604" cy="764977"/>
            <a:chOff x="215024" y="9366622"/>
            <a:chExt cx="3824604" cy="764977"/>
          </a:xfrm>
        </p:grpSpPr>
        <p:sp>
          <p:nvSpPr>
            <p:cNvPr id="17" name="object 17"/>
            <p:cNvSpPr txBox="1"/>
            <p:nvPr/>
          </p:nvSpPr>
          <p:spPr>
            <a:xfrm>
              <a:off x="215024" y="9366622"/>
              <a:ext cx="3824604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46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P</a:t>
              </a:r>
              <a:r>
                <a:rPr kumimoji="0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er</a:t>
              </a:r>
              <a:r>
                <a:rPr kumimoji="0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 </a:t>
              </a:r>
              <a:r>
                <a:rPr kumimoji="0" sz="900" b="1" i="0" u="none" strike="noStrike" kern="1200" cap="none" spc="-6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C</a:t>
              </a:r>
              <a:r>
                <a:rPr kumimoji="0" sz="900" b="1" i="0" u="none" strike="noStrike" kern="1200" cap="none" spc="-25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ontainer</a:t>
              </a:r>
              <a:r>
                <a:rPr kumimoji="0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Verdana"/>
                </a:rPr>
                <a:t>.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Verdan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908182-A4FE-CFB2-94E3-43907B73AA65}"/>
                </a:ext>
              </a:extLst>
            </p:cNvPr>
            <p:cNvSpPr txBox="1"/>
            <p:nvPr/>
          </p:nvSpPr>
          <p:spPr>
            <a:xfrm>
              <a:off x="323872" y="9485268"/>
              <a:ext cx="37112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77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speciﬁcations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included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datasheet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without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notice.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electrical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given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here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purpose</a:t>
              </a:r>
              <a:r>
                <a:rPr kumimoji="0" lang="en-US" sz="6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only.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Please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conﬁrm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exact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requirements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sales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representative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while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placing</a:t>
              </a:r>
              <a:r>
                <a:rPr kumimoji="0" lang="en-US" sz="6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order.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installation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Manual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instructions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Himalayan Solar</a:t>
              </a:r>
              <a:r>
                <a:rPr kumimoji="0" lang="en-US" sz="600" b="1" i="0" u="none" strike="noStrike" kern="1200" cap="none" spc="-35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warranty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statement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terms</a:t>
              </a:r>
              <a:r>
                <a:rPr kumimoji="0" lang="en-US" sz="6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6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conditions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3DBF0-03AC-07C2-77D0-D13D6FBA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pic>
        <p:nvPicPr>
          <p:cNvPr id="60" name="object 2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133" y="238159"/>
            <a:ext cx="1621586" cy="284844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085166" y="6914782"/>
            <a:ext cx="3071552" cy="2133968"/>
            <a:chOff x="3983298" y="7284431"/>
            <a:chExt cx="3071552" cy="2133968"/>
          </a:xfrm>
        </p:grpSpPr>
        <p:sp>
          <p:nvSpPr>
            <p:cNvPr id="61" name="Rectangle 60"/>
            <p:cNvSpPr/>
            <p:nvPr/>
          </p:nvSpPr>
          <p:spPr>
            <a:xfrm>
              <a:off x="3983298" y="7418280"/>
              <a:ext cx="3071552" cy="1992420"/>
            </a:xfrm>
            <a:prstGeom prst="rect">
              <a:avLst/>
            </a:prstGeom>
            <a:solidFill>
              <a:srgbClr val="B7BCD8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4EAB0C-D721-71E7-2B5D-09BEE99C534A}"/>
                </a:ext>
              </a:extLst>
            </p:cNvPr>
            <p:cNvGrpSpPr/>
            <p:nvPr/>
          </p:nvGrpSpPr>
          <p:grpSpPr>
            <a:xfrm>
              <a:off x="4212879" y="7284431"/>
              <a:ext cx="2612390" cy="287995"/>
              <a:chOff x="4250614" y="7228505"/>
              <a:chExt cx="2612390" cy="287995"/>
            </a:xfrm>
          </p:grpSpPr>
          <p:sp>
            <p:nvSpPr>
              <p:cNvPr id="105" name="object 33"/>
              <p:cNvSpPr txBox="1"/>
              <p:nvPr/>
            </p:nvSpPr>
            <p:spPr>
              <a:xfrm>
                <a:off x="4250614" y="7228505"/>
                <a:ext cx="2612390" cy="170300"/>
              </a:xfrm>
              <a:prstGeom prst="leftRightArrow">
                <a:avLst>
                  <a:gd name="adj1" fmla="val 81870"/>
                  <a:gd name="adj2" fmla="val 37480"/>
                </a:avLst>
              </a:prstGeom>
              <a:solidFill>
                <a:schemeClr val="accent2"/>
              </a:solidFill>
            </p:spPr>
            <p:txBody>
              <a:bodyPr vert="horz" wrap="square" lIns="0" tIns="24765" rIns="0" bIns="0" rtlCol="0" anchor="ctr">
                <a:spAutoFit/>
              </a:bodyPr>
              <a:lstStyle/>
              <a:p>
                <a:pPr marL="21907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50" b="1" i="0" u="none" strike="noStrike" kern="1200" cap="none" spc="4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I-V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Characteristics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6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At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Different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Irradiations</a:t>
                </a: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6" name="object 26"/>
              <p:cNvSpPr txBox="1"/>
              <p:nvPr/>
            </p:nvSpPr>
            <p:spPr>
              <a:xfrm>
                <a:off x="4654080" y="7378643"/>
                <a:ext cx="1805458" cy="137857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P</a:t>
                </a:r>
                <a:r>
                  <a:rPr kumimoji="0" sz="80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V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: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800" b="1" i="0" u="none" strike="noStrike" kern="1200" cap="none" spc="15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HimSol</a:t>
                </a: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-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lang="en-US" sz="800" b="1" spc="15" dirty="0" smtClean="0">
                    <a:solidFill>
                      <a:srgbClr val="002060"/>
                    </a:solidFill>
                    <a:latin typeface="Arial Nova cond" panose="020B0506020202020204" pitchFamily="34" charset="0"/>
                    <a:cs typeface="Arial"/>
                  </a:rPr>
                  <a:t>120 </a:t>
                </a:r>
                <a:r>
                  <a:rPr kumimoji="0" sz="800" b="1" i="0" u="none" strike="noStrike" kern="1200" cap="none" spc="4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C</a:t>
                </a:r>
                <a:r>
                  <a:rPr kumimoji="0" lang="en-US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ell</a:t>
                </a:r>
                <a:r>
                  <a:rPr kumimoji="0" sz="8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”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089628" y="7533556"/>
              <a:ext cx="2858892" cy="1884843"/>
              <a:chOff x="-4188309" y="5392557"/>
              <a:chExt cx="3759718" cy="2478751"/>
            </a:xfrm>
          </p:grpSpPr>
          <p:graphicFrame>
            <p:nvGraphicFramePr>
              <p:cNvPr id="64" name="Chart 63"/>
              <p:cNvGraphicFramePr/>
              <p:nvPr>
                <p:extLst/>
              </p:nvPr>
            </p:nvGraphicFramePr>
            <p:xfrm>
              <a:off x="-3986892" y="5468555"/>
              <a:ext cx="3558301" cy="21718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65" name="Group 64"/>
              <p:cNvGrpSpPr/>
              <p:nvPr/>
            </p:nvGrpSpPr>
            <p:grpSpPr>
              <a:xfrm>
                <a:off x="-4188309" y="5392557"/>
                <a:ext cx="2968086" cy="2478751"/>
                <a:chOff x="-4188309" y="5392557"/>
                <a:chExt cx="2968086" cy="2478751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-3744037" y="5921151"/>
                  <a:ext cx="2523814" cy="1562986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-3759198" y="6168924"/>
                  <a:ext cx="2473875" cy="1315213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-3744039" y="6514339"/>
                  <a:ext cx="2416588" cy="969798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-3744041" y="6783553"/>
                  <a:ext cx="2387124" cy="700584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-3744035" y="7121688"/>
                  <a:ext cx="2253153" cy="362449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-3529244" y="5728226"/>
                  <a:ext cx="1991463" cy="1456653"/>
                  <a:chOff x="-3529244" y="5728226"/>
                  <a:chExt cx="1991463" cy="1456653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-3529244" y="5728226"/>
                    <a:ext cx="1991463" cy="242854"/>
                    <a:chOff x="-3529244" y="5728226"/>
                    <a:chExt cx="1991463" cy="24285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-1594423" y="5903405"/>
                      <a:ext cx="56642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-3529244" y="5728226"/>
                      <a:ext cx="1886795" cy="2428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1000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-3529244" y="5969002"/>
                    <a:ext cx="1970753" cy="254595"/>
                    <a:chOff x="-3529244" y="5969002"/>
                    <a:chExt cx="1970753" cy="254595"/>
                  </a:xfrm>
                </p:grpSpPr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-1615134" y="616695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3529244" y="5969002"/>
                      <a:ext cx="1886795" cy="242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800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-3529244" y="6309732"/>
                    <a:ext cx="1961214" cy="248815"/>
                    <a:chOff x="-3529244" y="6309732"/>
                    <a:chExt cx="1961214" cy="248815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-1624673" y="6501906"/>
                      <a:ext cx="56643" cy="5664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-3529244" y="6309732"/>
                      <a:ext cx="1886796" cy="2428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600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-3529244" y="6581697"/>
                    <a:ext cx="1925279" cy="250330"/>
                    <a:chOff x="-3529244" y="6581697"/>
                    <a:chExt cx="1925279" cy="250330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-1660608" y="677538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-3529244" y="6581697"/>
                      <a:ext cx="1886796" cy="242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400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529244" y="6907865"/>
                    <a:ext cx="1886796" cy="277014"/>
                    <a:chOff x="-3529244" y="6907865"/>
                    <a:chExt cx="1886796" cy="277014"/>
                  </a:xfrm>
                </p:grpSpPr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-1699093" y="7128237"/>
                      <a:ext cx="56643" cy="5664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-3529244" y="6907865"/>
                      <a:ext cx="1886796" cy="2428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200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-3769448" y="5392557"/>
                  <a:ext cx="1327146" cy="26309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Cells temp. = 25</a:t>
                  </a:r>
                  <a:r>
                    <a:rPr kumimoji="0" lang="en-US" sz="700" b="1" i="0" u="none" strike="noStrike" kern="1200" cap="none" spc="0" normalizeH="0" baseline="4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o</a:t>
                  </a: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</a:t>
                  </a:r>
                  <a:endParaRPr kumimoji="0" lang="en-US" sz="7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-2719350" y="7628454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Voltage (V)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-4578492" y="6433056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Current (A)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067" y="223602"/>
            <a:ext cx="1609483" cy="28775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7540" y="292100"/>
            <a:ext cx="2161132" cy="27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4403" y="6457950"/>
            <a:ext cx="3977950" cy="1896080"/>
            <a:chOff x="124403" y="7118403"/>
            <a:chExt cx="3977950" cy="1733096"/>
          </a:xfrm>
        </p:grpSpPr>
        <p:grpSp>
          <p:nvGrpSpPr>
            <p:cNvPr id="36" name="Group 35"/>
            <p:cNvGrpSpPr/>
            <p:nvPr/>
          </p:nvGrpSpPr>
          <p:grpSpPr>
            <a:xfrm>
              <a:off x="124403" y="7304497"/>
              <a:ext cx="3977950" cy="1547002"/>
              <a:chOff x="124404" y="7492486"/>
              <a:chExt cx="3617539" cy="1360042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203677" y="7662816"/>
                <a:ext cx="3418204" cy="117191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44779">
                    <a:moveTo>
                      <a:pt x="0" y="144518"/>
                    </a:moveTo>
                    <a:lnTo>
                      <a:pt x="3417990" y="144518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144518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203677" y="7515829"/>
                <a:ext cx="341820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27304">
                    <a:moveTo>
                      <a:pt x="0" y="27122"/>
                    </a:moveTo>
                    <a:lnTo>
                      <a:pt x="3417990" y="27122"/>
                    </a:lnTo>
                    <a:lnTo>
                      <a:pt x="3417990" y="0"/>
                    </a:lnTo>
                    <a:lnTo>
                      <a:pt x="0" y="0"/>
                    </a:lnTo>
                    <a:lnTo>
                      <a:pt x="0" y="27122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08530" y="7522112"/>
                <a:ext cx="3418204" cy="125415"/>
              </a:xfrm>
              <a:custGeom>
                <a:avLst/>
                <a:gdLst/>
                <a:ahLst/>
                <a:cxnLst/>
                <a:rect l="l" t="t" r="r" b="b"/>
                <a:pathLst>
                  <a:path w="3418204" h="154940">
                    <a:moveTo>
                      <a:pt x="3418001" y="0"/>
                    </a:moveTo>
                    <a:lnTo>
                      <a:pt x="0" y="0"/>
                    </a:lnTo>
                    <a:lnTo>
                      <a:pt x="0" y="154468"/>
                    </a:lnTo>
                    <a:lnTo>
                      <a:pt x="3418001" y="154468"/>
                    </a:lnTo>
                    <a:lnTo>
                      <a:pt x="3418001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297272" y="7604470"/>
                <a:ext cx="3444671" cy="275090"/>
              </a:xfrm>
              <a:prstGeom prst="rect">
                <a:avLst/>
              </a:prstGeom>
            </p:spPr>
            <p:txBody>
              <a:bodyPr vert="horz" wrap="square" lIns="0" tIns="40640" rIns="0" bIns="0" rtlCol="0" anchor="ctr">
                <a:spAutoFit/>
              </a:bodyPr>
              <a:lstStyle/>
              <a:p>
                <a:pPr marL="1206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Cell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T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echnology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Mono PERC Crystalline</a:t>
                </a:r>
                <a:r>
                  <a:rPr lang="en-US" sz="8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182 x 91mm – MBB | 72 Cells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2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Dimensions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(</a:t>
                </a:r>
                <a:r>
                  <a:rPr kumimoji="0" lang="en-US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LxWxH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)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lang="en-US" sz="800" noProof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1725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lang="en-US" sz="800" noProof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770 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mm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X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35 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mm</a:t>
                </a: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203677" y="7870716"/>
                <a:ext cx="3418204" cy="121197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1460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Weight	</a:t>
                </a:r>
                <a:r>
                  <a:rPr lang="en-US" sz="800" noProof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14.6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kgs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297276" y="7981127"/>
                <a:ext cx="3324605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Superstrate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3.2mm High Transmission, Low Iron, ARC Tempered Glass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203677" y="8092696"/>
                <a:ext cx="3418204" cy="116688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9525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7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Back Sheet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White/ Black/ Transparent </a:t>
                </a:r>
                <a:r>
                  <a:rPr kumimoji="0" lang="en-US" sz="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Backsheet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297273" y="8198924"/>
                <a:ext cx="3011339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Frame 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Silver/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Black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Anodized </a:t>
                </a:r>
                <a:r>
                  <a:rPr kumimoji="0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Aluminium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271872" y="8407173"/>
                <a:ext cx="3409424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381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9222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Cable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&amp; Connectors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4.0mm2,</a:t>
                </a:r>
                <a:r>
                  <a:rPr kumimoji="0" lang="en-US" sz="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Solar Cable, 300mm, MC4 Compatible/ Connectors</a:t>
                </a:r>
                <a:endParaRPr kumimoji="0" sz="400" b="0" i="0" u="none" strike="noStrike" kern="1200" cap="none" spc="0" normalizeH="0" baseline="55555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203677" y="8314078"/>
                <a:ext cx="3418204" cy="96169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1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59535" algn="l"/>
                  </a:tabLst>
                  <a:defRPr/>
                </a:pP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J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unction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 </a:t>
                </a:r>
                <a:r>
                  <a:rPr kumimoji="0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Box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sz="1100" b="0" i="0" u="none" strike="noStrike" kern="1200" cap="none" spc="0" normalizeH="0" baseline="3968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IP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68</a:t>
                </a:r>
                <a:r>
                  <a:rPr lang="en-US" sz="1100" baseline="3968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,</a:t>
                </a:r>
                <a:r>
                  <a:rPr lang="en-US" sz="11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 </a:t>
                </a:r>
                <a:r>
                  <a:rPr lang="en-US" sz="1100" baseline="3968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Split Junction Box with Individual Bypass Diodes</a:t>
                </a:r>
                <a:endParaRPr sz="1100" baseline="3968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203677" y="8534147"/>
                <a:ext cx="3418204" cy="9019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ts val="8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Application Class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Class A (Safety Class II)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297276" y="8624971"/>
                <a:ext cx="3045997" cy="119507"/>
              </a:xfrm>
              <a:prstGeom prst="rect">
                <a:avLst/>
              </a:prstGeom>
            </p:spPr>
            <p:txBody>
              <a:bodyPr vert="horz" wrap="square" lIns="0" tIns="12700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6682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Mechanical Load Test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	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 Black"/>
                  </a:rPr>
                  <a:t>5400 Pa (Snow load), 2400 Pa (Wind load)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 Black"/>
                </a:endParaRP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203677" y="8744295"/>
                <a:ext cx="3418204" cy="108233"/>
              </a:xfrm>
              <a:prstGeom prst="rect">
                <a:avLst/>
              </a:prstGeom>
              <a:solidFill>
                <a:srgbClr val="ECECEC"/>
              </a:solidFill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10604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60805" algn="l"/>
                  </a:tabLst>
                  <a:defRPr/>
                </a:pP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Max. Series Fuse Rating</a:t>
                </a:r>
                <a:r>
                  <a:rPr kumimoji="0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	</a:t>
                </a:r>
                <a:r>
                  <a:rPr lang="en-US" sz="800" noProof="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2</a:t>
                </a:r>
                <a:r>
                  <a:rPr lang="en-US" sz="80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 Nova cond" panose="020B0506020202020204" pitchFamily="34" charset="0"/>
                    <a:cs typeface="Arial Black"/>
                  </a:rPr>
                  <a:t>5</a:t>
                </a:r>
                <a:r>
                  <a:rPr kumimoji="0" lang="en-US" sz="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 Nova cond" panose="020B0506020202020204" pitchFamily="34" charset="0"/>
                    <a:cs typeface="Arial Black"/>
                  </a:rPr>
                  <a:t> A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cs typeface="Arial Black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4C8D591-9AAD-7E4A-25AC-B64B1A8E6BAF}"/>
                  </a:ext>
                </a:extLst>
              </p:cNvPr>
              <p:cNvSpPr txBox="1"/>
              <p:nvPr/>
            </p:nvSpPr>
            <p:spPr>
              <a:xfrm>
                <a:off x="124404" y="7492486"/>
                <a:ext cx="3444296" cy="175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3505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SPECIFICATION</a:t>
                </a:r>
                <a:r>
                  <a:rPr kumimoji="0" lang="en-US" sz="700" b="1" i="0" u="none" strike="noStrike" kern="1200" cap="none" spc="-2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700" b="1" i="0" u="none" strike="noStrike" kern="1200" cap="none" spc="3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6320DBC-CF7A-1499-9E49-8BEF32B889E7}"/>
                </a:ext>
              </a:extLst>
            </p:cNvPr>
            <p:cNvGrpSpPr/>
            <p:nvPr/>
          </p:nvGrpSpPr>
          <p:grpSpPr>
            <a:xfrm>
              <a:off x="208530" y="7118403"/>
              <a:ext cx="2089785" cy="169405"/>
              <a:chOff x="208530" y="7447197"/>
              <a:chExt cx="2089785" cy="151159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208530" y="7447197"/>
                <a:ext cx="2089785" cy="151159"/>
              </a:xfrm>
              <a:prstGeom prst="homePlate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295525" y="7454409"/>
                <a:ext cx="1915795" cy="136741"/>
              </a:xfrm>
              <a:prstGeom prst="rect">
                <a:avLst/>
              </a:prstGeom>
            </p:spPr>
            <p:txBody>
              <a:bodyPr vert="horz" wrap="square" lIns="0" tIns="14604" rIns="0" bIns="0" rtlCol="0" anchor="ctr">
                <a:spAutoFit/>
              </a:bodyPr>
              <a:lstStyle/>
              <a:p>
                <a:pPr marL="127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6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lang="en-US" sz="9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Mechanical</a:t>
                </a:r>
                <a:r>
                  <a:rPr kumimoji="0" lang="en-US" sz="90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900" b="1" i="0" u="none" strike="noStrike" kern="1200" cap="none" spc="5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Data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</p:grpSp>
      </p:grp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40505"/>
              </p:ext>
            </p:extLst>
          </p:nvPr>
        </p:nvGraphicFramePr>
        <p:xfrm>
          <a:off x="217747" y="3965500"/>
          <a:ext cx="6803658" cy="188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164">
                  <a:extLst>
                    <a:ext uri="{9D8B030D-6E8A-4147-A177-3AD203B41FA5}">
                      <a16:colId xmlns:a16="http://schemas.microsoft.com/office/drawing/2014/main" val="2580465789"/>
                    </a:ext>
                  </a:extLst>
                </a:gridCol>
                <a:gridCol w="1105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51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5246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Peak Power, Pmax (Wp)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sz="105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265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3664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46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Voltage at Maximum power, Vmp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20.69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20.83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87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46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at maximum power, Imp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12.82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12.97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72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46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 circuit voltage, Voc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850"/>
                        </a:lnSpc>
                        <a:spcBef>
                          <a:spcPts val="0"/>
                        </a:spcBef>
                      </a:pPr>
                      <a:r>
                        <a:rPr sz="105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24.65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24.80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24.94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112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46">
                <a:tc>
                  <a:txBody>
                    <a:bodyPr/>
                    <a:lstStyle/>
                    <a:p>
                      <a:pPr marL="7048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000" b="1" spc="0" dirty="0">
                          <a:solidFill>
                            <a:srgbClr val="12213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circuit current, Isc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13.83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850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5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endParaRPr sz="105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 Efﬁciency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2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r>
                        <a:rPr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r>
                        <a:rPr sz="1200" b="1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sz="1200" b="1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74433"/>
              </p:ext>
            </p:extLst>
          </p:nvPr>
        </p:nvGraphicFramePr>
        <p:xfrm>
          <a:off x="217747" y="3564467"/>
          <a:ext cx="6803658" cy="368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354">
                  <a:extLst>
                    <a:ext uri="{9D8B030D-6E8A-4147-A177-3AD203B41FA5}">
                      <a16:colId xmlns:a16="http://schemas.microsoft.com/office/drawing/2014/main" val="2026857881"/>
                    </a:ext>
                  </a:extLst>
                </a:gridCol>
              </a:tblGrid>
              <a:tr h="196426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b="1" spc="60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Module</a:t>
                      </a:r>
                      <a:r>
                        <a:rPr sz="1200" b="1" spc="-3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Type</a:t>
                      </a:r>
                      <a:endParaRPr sz="12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265</a:t>
                      </a:r>
                      <a:r>
                        <a:rPr sz="1200" b="1" spc="6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2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270</a:t>
                      </a:r>
                      <a:r>
                        <a:rPr sz="1200" b="1" spc="55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2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275</a:t>
                      </a:r>
                      <a:r>
                        <a:rPr sz="12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Wp</a:t>
                      </a:r>
                      <a:endParaRPr sz="12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1" spc="80" dirty="0" smtClean="0">
                          <a:solidFill>
                            <a:srgbClr val="151616"/>
                          </a:solidFill>
                          <a:latin typeface="Century Gothic" panose="020B0502020202020204" pitchFamily="34" charset="0"/>
                          <a:cs typeface="Arial"/>
                        </a:rPr>
                        <a:t>280Wp</a:t>
                      </a:r>
                      <a:endParaRPr sz="1200" b="1" dirty="0">
                        <a:latin typeface="Century Gothic" panose="020B0502020202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7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45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spc="7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</a:pPr>
                      <a:r>
                        <a:rPr lang="en-US" sz="1050" b="1" spc="70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lang="en-US" sz="1050" b="1" spc="7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5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5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7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</a:t>
                      </a:r>
                      <a:endParaRPr kumimoji="0" lang="en-US" sz="1050" b="1" i="0" u="none" strike="noStrike" kern="0" cap="none" spc="7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/>
          <p:nvPr/>
        </p:nvSpPr>
        <p:spPr>
          <a:xfrm>
            <a:off x="215023" y="6000750"/>
            <a:ext cx="6941695" cy="445315"/>
          </a:xfrm>
          <a:prstGeom prst="rect">
            <a:avLst/>
          </a:prstGeom>
        </p:spPr>
        <p:txBody>
          <a:bodyPr vert="horz" wrap="square" lIns="0" tIns="11430" rIns="0" bIns="0" rtlCol="0" anchor="ctr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65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STC: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1000W/m²,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25°C, </a:t>
            </a:r>
            <a:r>
              <a:rPr kumimoji="0" sz="900" b="1" i="0" u="none" strike="noStrike" kern="1200" cap="none" spc="6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=1.5;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NOCT: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Irradiance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800W/m²,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20°C,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AM=1.5,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4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Speed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1m/s.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4.5%</a:t>
            </a:r>
            <a:r>
              <a:rPr kumimoji="0" sz="900" b="1" i="0" u="none" strike="noStrike" kern="1200" cap="none" spc="-3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200W/m²</a:t>
            </a:r>
            <a:r>
              <a:rPr kumimoji="0" sz="900" b="1" i="0" u="none" strike="noStrike" kern="1200" cap="none" spc="-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IEC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60904-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1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Pmax,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parameters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tolerance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1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7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+/-5%,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3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2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uncertainty</a:t>
            </a:r>
            <a:r>
              <a:rPr kumimoji="0" sz="900" b="1" i="0" u="none" strike="noStrike" kern="1200" cap="none" spc="-45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900" b="1" i="0" u="none" strike="noStrike" kern="1200" cap="none" spc="-8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+/-3%</a:t>
            </a:r>
            <a:endParaRPr kumimoji="0" sz="9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E48AAA-F234-A372-9A7C-6B72D322EDE7}"/>
              </a:ext>
            </a:extLst>
          </p:cNvPr>
          <p:cNvSpPr/>
          <p:nvPr/>
        </p:nvSpPr>
        <p:spPr>
          <a:xfrm>
            <a:off x="230291" y="148258"/>
            <a:ext cx="6791119" cy="30339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3D93B24-76B3-4683-0DC6-51047B2FAA00}"/>
              </a:ext>
            </a:extLst>
          </p:cNvPr>
          <p:cNvGrpSpPr/>
          <p:nvPr/>
        </p:nvGrpSpPr>
        <p:grpSpPr>
          <a:xfrm>
            <a:off x="195332" y="3279700"/>
            <a:ext cx="3278118" cy="272793"/>
            <a:chOff x="195332" y="3238516"/>
            <a:chExt cx="3278118" cy="272793"/>
          </a:xfrm>
        </p:grpSpPr>
        <p:sp>
          <p:nvSpPr>
            <p:cNvPr id="41" name="Arrow: Pentagon 40">
              <a:extLst>
                <a:ext uri="{FF2B5EF4-FFF2-40B4-BE49-F238E27FC236}">
                  <a16:creationId xmlns:a16="http://schemas.microsoft.com/office/drawing/2014/main" id="{3C6E3C68-0AA4-BF9B-277D-E12A889C9062}"/>
                </a:ext>
              </a:extLst>
            </p:cNvPr>
            <p:cNvSpPr/>
            <p:nvPr/>
          </p:nvSpPr>
          <p:spPr>
            <a:xfrm>
              <a:off x="195332" y="3238516"/>
              <a:ext cx="3278118" cy="27279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82563" y="3260458"/>
              <a:ext cx="3103657" cy="228909"/>
            </a:xfrm>
            <a:prstGeom prst="rect">
              <a:avLst/>
            </a:prstGeom>
          </p:spPr>
          <p:txBody>
            <a:bodyPr vert="horz" wrap="square" lIns="0" tIns="13335" rIns="0" bIns="0" rtlCol="0" anchor="ctr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Electrical</a:t>
              </a:r>
              <a:r>
                <a:rPr kumimoji="0" lang="en-US" sz="1400" b="1" i="0" u="none" strike="noStrike" kern="1200" cap="none" spc="-3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Data</a:t>
              </a:r>
              <a:r>
                <a:rPr kumimoji="0" lang="en-US" sz="1400" b="1" i="0" u="none" strike="noStrike" kern="1200" cap="none" spc="1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 </a:t>
              </a:r>
              <a:r>
                <a:rPr kumimoji="0" lang="en-US" sz="1400" b="1" i="0" u="none" strike="noStrike" kern="1200" cap="none" spc="7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rPr>
                <a:t>Performance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DEB144-5512-26FB-C5DC-A2840C3E4735}"/>
              </a:ext>
            </a:extLst>
          </p:cNvPr>
          <p:cNvGrpSpPr/>
          <p:nvPr/>
        </p:nvGrpSpPr>
        <p:grpSpPr>
          <a:xfrm>
            <a:off x="158694" y="8373535"/>
            <a:ext cx="3874106" cy="965032"/>
            <a:chOff x="215024" y="9366622"/>
            <a:chExt cx="3874106" cy="965032"/>
          </a:xfrm>
        </p:grpSpPr>
        <p:sp>
          <p:nvSpPr>
            <p:cNvPr id="17" name="object 17"/>
            <p:cNvSpPr txBox="1"/>
            <p:nvPr/>
          </p:nvSpPr>
          <p:spPr>
            <a:xfrm>
              <a:off x="215024" y="9366622"/>
              <a:ext cx="3824604" cy="1513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461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P</a:t>
              </a:r>
              <a:r>
                <a:rPr kumimoji="0" sz="900" b="1" i="0" u="none" strike="noStrike" kern="1200" cap="none" spc="-2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er</a:t>
              </a:r>
              <a:r>
                <a:rPr kumimoji="0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 </a:t>
              </a:r>
              <a:r>
                <a:rPr kumimoji="0" sz="900" b="1" i="0" u="none" strike="noStrike" kern="1200" cap="none" spc="-6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C</a:t>
              </a:r>
              <a:r>
                <a:rPr kumimoji="0" sz="900" b="1" i="0" u="none" strike="noStrike" kern="1200" cap="none" spc="-25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 Black"/>
                </a:rPr>
                <a:t>ontainer</a:t>
              </a:r>
              <a:r>
                <a:rPr kumimoji="0" sz="800" b="1" i="0" u="none" strike="noStrike" kern="1200" cap="none" spc="10" normalizeH="0" baseline="0" noProof="0" dirty="0">
                  <a:ln>
                    <a:noFill/>
                  </a:ln>
                  <a:solidFill>
                    <a:srgbClr val="242E6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Verdana"/>
                </a:rPr>
                <a:t>.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Verdan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908182-A4FE-CFB2-94E3-43907B73AA65}"/>
                </a:ext>
              </a:extLst>
            </p:cNvPr>
            <p:cNvSpPr txBox="1"/>
            <p:nvPr/>
          </p:nvSpPr>
          <p:spPr>
            <a:xfrm>
              <a:off x="323872" y="9485268"/>
              <a:ext cx="3765258" cy="846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77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speciﬁcations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included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this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datasheet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subject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change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without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notice.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electrical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given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here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reference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purpose</a:t>
              </a:r>
              <a:r>
                <a:rPr kumimoji="0" lang="en-US" sz="700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-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only.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7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Please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conﬁrm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exact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requirements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sales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representative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while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placing</a:t>
              </a:r>
              <a:r>
                <a:rPr kumimoji="0" lang="en-US" sz="700" b="1" i="0" u="none" strike="noStrike" kern="1200" cap="none" spc="-4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your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-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order.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91440" marR="0" lvl="0" indent="-91440" algn="l" defTabSz="914400" rtl="0" eaLnBrk="1" fontAlgn="auto" latinLnBrk="0" hangingPunct="1">
                <a:lnSpc>
                  <a:spcPct val="100000"/>
                </a:lnSpc>
                <a:spcBef>
                  <a:spcPts val="20"/>
                </a:spcBef>
                <a:spcAft>
                  <a:spcPts val="0"/>
                </a:spcAft>
                <a:buClrTx/>
                <a:buSzPct val="70000"/>
                <a:buFont typeface="Wingdings" panose="05000000000000000000" pitchFamily="2" charset="2"/>
                <a:buChar char="Ø"/>
                <a:tabLst>
                  <a:tab pos="57150" algn="l"/>
                </a:tabLst>
                <a:defRPr/>
              </a:pPr>
              <a:r>
                <a:rPr kumimoji="0" lang="en-US" sz="7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Refer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installation</a:t>
              </a:r>
              <a:r>
                <a:rPr kumimoji="0" lang="en-US" sz="7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3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Manual</a:t>
              </a:r>
              <a:r>
                <a:rPr kumimoji="0" lang="en-US" sz="7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instructions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7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Himalayan Solar</a:t>
              </a:r>
              <a:r>
                <a:rPr kumimoji="0" lang="en-US" sz="700" b="1" i="0" u="none" strike="noStrike" kern="1200" cap="none" spc="-35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warranty</a:t>
              </a:r>
              <a:r>
                <a:rPr kumimoji="0" lang="en-US" sz="7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statement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en-US" sz="7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terms</a:t>
              </a:r>
              <a:r>
                <a:rPr kumimoji="0" lang="en-US" sz="700" b="1" i="0" u="none" strike="noStrike" kern="1200" cap="none" spc="-35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-2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US" sz="700" b="1" i="0" u="none" strike="noStrike" kern="1200" cap="none" spc="-4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1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conditions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3DBF0-03AC-07C2-77D0-D13D6FBA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085166" y="6550802"/>
            <a:ext cx="3071552" cy="2273353"/>
            <a:chOff x="3983298" y="7290094"/>
            <a:chExt cx="3071552" cy="2122162"/>
          </a:xfrm>
        </p:grpSpPr>
        <p:sp>
          <p:nvSpPr>
            <p:cNvPr id="61" name="Rectangle 60"/>
            <p:cNvSpPr/>
            <p:nvPr/>
          </p:nvSpPr>
          <p:spPr>
            <a:xfrm>
              <a:off x="3983298" y="7418280"/>
              <a:ext cx="3071552" cy="1992420"/>
            </a:xfrm>
            <a:prstGeom prst="rect">
              <a:avLst/>
            </a:prstGeom>
            <a:solidFill>
              <a:srgbClr val="B7BCD8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94EAB0C-D721-71E7-2B5D-09BEE99C534A}"/>
                </a:ext>
              </a:extLst>
            </p:cNvPr>
            <p:cNvGrpSpPr/>
            <p:nvPr/>
          </p:nvGrpSpPr>
          <p:grpSpPr>
            <a:xfrm>
              <a:off x="4212879" y="7290094"/>
              <a:ext cx="2612390" cy="277748"/>
              <a:chOff x="4250614" y="7234168"/>
              <a:chExt cx="2612390" cy="277748"/>
            </a:xfrm>
          </p:grpSpPr>
          <p:sp>
            <p:nvSpPr>
              <p:cNvPr id="105" name="object 33"/>
              <p:cNvSpPr txBox="1"/>
              <p:nvPr/>
            </p:nvSpPr>
            <p:spPr>
              <a:xfrm>
                <a:off x="4250614" y="7234168"/>
                <a:ext cx="2612390" cy="158974"/>
              </a:xfrm>
              <a:prstGeom prst="leftRightArrow">
                <a:avLst>
                  <a:gd name="adj1" fmla="val 81870"/>
                  <a:gd name="adj2" fmla="val 37480"/>
                </a:avLst>
              </a:prstGeom>
              <a:solidFill>
                <a:schemeClr val="accent2"/>
              </a:solidFill>
            </p:spPr>
            <p:txBody>
              <a:bodyPr vert="horz" wrap="square" lIns="0" tIns="24765" rIns="0" bIns="0" rtlCol="0" anchor="ctr">
                <a:spAutoFit/>
              </a:bodyPr>
              <a:lstStyle/>
              <a:p>
                <a:pPr marL="219075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750" b="1" i="0" u="none" strike="noStrike" kern="1200" cap="none" spc="4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I-V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Characteristics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6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At</a:t>
                </a:r>
                <a:r>
                  <a:rPr kumimoji="0" sz="750" b="1" i="0" u="none" strike="noStrike" kern="1200" cap="none" spc="-1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5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Different</a:t>
                </a:r>
                <a:r>
                  <a:rPr kumimoji="0" sz="750" b="1" i="0" u="none" strike="noStrike" kern="1200" cap="none" spc="-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75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/>
                  </a:rPr>
                  <a:t>Irradiations</a:t>
                </a:r>
                <a:endParaRPr kumimoji="0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6" name="object 26"/>
              <p:cNvSpPr txBox="1"/>
              <p:nvPr/>
            </p:nvSpPr>
            <p:spPr>
              <a:xfrm>
                <a:off x="4654080" y="7383227"/>
                <a:ext cx="1805458" cy="128689"/>
              </a:xfrm>
              <a:prstGeom prst="rect">
                <a:avLst/>
              </a:prstGeom>
            </p:spPr>
            <p:txBody>
              <a:bodyPr vert="horz" wrap="square" lIns="0" tIns="14604" rIns="0" bIns="0" rtlCol="0" anchor="ctr">
                <a:sp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1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P</a:t>
                </a:r>
                <a:r>
                  <a:rPr kumimoji="0" sz="800" b="1" i="0" u="none" strike="noStrike" kern="1200" cap="none" spc="3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V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module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sz="800" b="1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: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kumimoji="0" lang="en-US" sz="800" b="1" i="0" u="none" strike="noStrike" kern="1200" cap="none" spc="15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HimSol</a:t>
                </a:r>
                <a:r>
                  <a:rPr kumimoji="0" sz="800" b="1" i="0" u="none" strike="noStrike" kern="1200" cap="none" spc="2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-</a:t>
                </a:r>
                <a:r>
                  <a:rPr kumimoji="0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 </a:t>
                </a:r>
                <a:r>
                  <a:rPr lang="en-US" sz="800" b="1" spc="15" dirty="0" smtClean="0">
                    <a:solidFill>
                      <a:srgbClr val="002060"/>
                    </a:solidFill>
                    <a:latin typeface="Arial Nova cond" panose="020B0506020202020204" pitchFamily="34" charset="0"/>
                    <a:cs typeface="Arial"/>
                  </a:rPr>
                  <a:t>120 </a:t>
                </a:r>
                <a:r>
                  <a:rPr kumimoji="0" sz="800" b="1" i="0" u="none" strike="noStrike" kern="1200" cap="none" spc="4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C</a:t>
                </a:r>
                <a:r>
                  <a:rPr kumimoji="0" lang="en-US" sz="800" b="1" i="0" u="none" strike="noStrike" kern="1200" cap="none" spc="4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ell</a:t>
                </a:r>
                <a:r>
                  <a:rPr kumimoji="0" sz="800" b="1" i="0" u="none" strike="noStrike" kern="1200" cap="none" spc="-15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ova cond" panose="020B0506020202020204" pitchFamily="34" charset="0"/>
                    <a:ea typeface="+mn-ea"/>
                    <a:cs typeface="Arial"/>
                  </a:rPr>
                  <a:t>”</a:t>
                </a:r>
                <a:endParaRPr kumimoji="0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089628" y="7540207"/>
              <a:ext cx="2858892" cy="1872049"/>
              <a:chOff x="-4188309" y="5401305"/>
              <a:chExt cx="3759718" cy="2461926"/>
            </a:xfrm>
          </p:grpSpPr>
          <p:graphicFrame>
            <p:nvGraphicFramePr>
              <p:cNvPr id="64" name="Chart 63"/>
              <p:cNvGraphicFramePr/>
              <p:nvPr>
                <p:extLst/>
              </p:nvPr>
            </p:nvGraphicFramePr>
            <p:xfrm>
              <a:off x="-3986892" y="5468555"/>
              <a:ext cx="3558301" cy="21718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65" name="Group 64"/>
              <p:cNvGrpSpPr/>
              <p:nvPr/>
            </p:nvGrpSpPr>
            <p:grpSpPr>
              <a:xfrm>
                <a:off x="-4188309" y="5401305"/>
                <a:ext cx="2968086" cy="2461926"/>
                <a:chOff x="-4188309" y="5401305"/>
                <a:chExt cx="2968086" cy="2461926"/>
              </a:xfrm>
            </p:grpSpPr>
            <p:sp>
              <p:nvSpPr>
                <p:cNvPr id="66" name="Freeform 65"/>
                <p:cNvSpPr/>
                <p:nvPr/>
              </p:nvSpPr>
              <p:spPr>
                <a:xfrm>
                  <a:off x="-3744037" y="5921151"/>
                  <a:ext cx="2523814" cy="1562986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-3759198" y="6168924"/>
                  <a:ext cx="2473875" cy="1315213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-3744039" y="6514339"/>
                  <a:ext cx="2416588" cy="969798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-3744041" y="6783553"/>
                  <a:ext cx="2387124" cy="700584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-3744035" y="7121688"/>
                  <a:ext cx="2253153" cy="362449"/>
                </a:xfrm>
                <a:custGeom>
                  <a:avLst/>
                  <a:gdLst>
                    <a:gd name="connsiteX0" fmla="*/ 0 w 2809237"/>
                    <a:gd name="connsiteY0" fmla="*/ 126529 h 1834679"/>
                    <a:gd name="connsiteX1" fmla="*/ 57150 w 2809237"/>
                    <a:gd name="connsiteY1" fmla="*/ 126529 h 1834679"/>
                    <a:gd name="connsiteX2" fmla="*/ 2419350 w 2809237"/>
                    <a:gd name="connsiteY2" fmla="*/ 126529 h 1834679"/>
                    <a:gd name="connsiteX3" fmla="*/ 2781300 w 2809237"/>
                    <a:gd name="connsiteY3" fmla="*/ 1834679 h 1834679"/>
                    <a:gd name="connsiteX0" fmla="*/ 141802 w 2988296"/>
                    <a:gd name="connsiteY0" fmla="*/ 34244 h 1742394"/>
                    <a:gd name="connsiteX1" fmla="*/ 198952 w 2988296"/>
                    <a:gd name="connsiteY1" fmla="*/ 34244 h 1742394"/>
                    <a:gd name="connsiteX2" fmla="*/ 2675452 w 2988296"/>
                    <a:gd name="connsiteY2" fmla="*/ 164419 h 1742394"/>
                    <a:gd name="connsiteX3" fmla="*/ 2923102 w 2988296"/>
                    <a:gd name="connsiteY3" fmla="*/ 1742394 h 1742394"/>
                    <a:gd name="connsiteX0" fmla="*/ 141802 w 3010708"/>
                    <a:gd name="connsiteY0" fmla="*/ 9643 h 1717793"/>
                    <a:gd name="connsiteX1" fmla="*/ 198952 w 3010708"/>
                    <a:gd name="connsiteY1" fmla="*/ 9643 h 1717793"/>
                    <a:gd name="connsiteX2" fmla="*/ 2675452 w 3010708"/>
                    <a:gd name="connsiteY2" fmla="*/ 139818 h 1717793"/>
                    <a:gd name="connsiteX3" fmla="*/ 2923102 w 3010708"/>
                    <a:gd name="connsiteY3" fmla="*/ 1717793 h 1717793"/>
                    <a:gd name="connsiteX0" fmla="*/ 141802 w 2954172"/>
                    <a:gd name="connsiteY0" fmla="*/ 9643 h 1717793"/>
                    <a:gd name="connsiteX1" fmla="*/ 198952 w 2954172"/>
                    <a:gd name="connsiteY1" fmla="*/ 9643 h 1717793"/>
                    <a:gd name="connsiteX2" fmla="*/ 2675452 w 2954172"/>
                    <a:gd name="connsiteY2" fmla="*/ 139818 h 1717793"/>
                    <a:gd name="connsiteX3" fmla="*/ 2923102 w 2954172"/>
                    <a:gd name="connsiteY3" fmla="*/ 1717793 h 1717793"/>
                    <a:gd name="connsiteX0" fmla="*/ 163675 w 2976045"/>
                    <a:gd name="connsiteY0" fmla="*/ 9231 h 1717381"/>
                    <a:gd name="connsiteX1" fmla="*/ 114144 w 2976045"/>
                    <a:gd name="connsiteY1" fmla="*/ 10500 h 1717381"/>
                    <a:gd name="connsiteX2" fmla="*/ 220825 w 2976045"/>
                    <a:gd name="connsiteY2" fmla="*/ 9231 h 1717381"/>
                    <a:gd name="connsiteX3" fmla="*/ 2697325 w 2976045"/>
                    <a:gd name="connsiteY3" fmla="*/ 139406 h 1717381"/>
                    <a:gd name="connsiteX4" fmla="*/ 2944975 w 2976045"/>
                    <a:gd name="connsiteY4" fmla="*/ 1717381 h 1717381"/>
                    <a:gd name="connsiteX0" fmla="*/ 0 w 2812370"/>
                    <a:gd name="connsiteY0" fmla="*/ 0 h 1708150"/>
                    <a:gd name="connsiteX1" fmla="*/ 57150 w 2812370"/>
                    <a:gd name="connsiteY1" fmla="*/ 0 h 1708150"/>
                    <a:gd name="connsiteX2" fmla="*/ 2533650 w 2812370"/>
                    <a:gd name="connsiteY2" fmla="*/ 130175 h 1708150"/>
                    <a:gd name="connsiteX3" fmla="*/ 2781300 w 2812370"/>
                    <a:gd name="connsiteY3" fmla="*/ 1708150 h 1708150"/>
                    <a:gd name="connsiteX0" fmla="*/ 0 w 2755220"/>
                    <a:gd name="connsiteY0" fmla="*/ 0 h 1708150"/>
                    <a:gd name="connsiteX1" fmla="*/ 2476500 w 2755220"/>
                    <a:gd name="connsiteY1" fmla="*/ 130175 h 1708150"/>
                    <a:gd name="connsiteX2" fmla="*/ 2724150 w 2755220"/>
                    <a:gd name="connsiteY2" fmla="*/ 1708150 h 1708150"/>
                    <a:gd name="connsiteX0" fmla="*/ 0 w 2789344"/>
                    <a:gd name="connsiteY0" fmla="*/ 39420 h 1737410"/>
                    <a:gd name="connsiteX1" fmla="*/ 2476500 w 2789344"/>
                    <a:gd name="connsiteY1" fmla="*/ 159435 h 1737410"/>
                    <a:gd name="connsiteX2" fmla="*/ 2724150 w 2789344"/>
                    <a:gd name="connsiteY2" fmla="*/ 1737410 h 1737410"/>
                    <a:gd name="connsiteX0" fmla="*/ 0 w 2789344"/>
                    <a:gd name="connsiteY0" fmla="*/ 27283 h 1725273"/>
                    <a:gd name="connsiteX1" fmla="*/ 2476500 w 2789344"/>
                    <a:gd name="connsiteY1" fmla="*/ 147298 h 1725273"/>
                    <a:gd name="connsiteX2" fmla="*/ 2724150 w 2789344"/>
                    <a:gd name="connsiteY2" fmla="*/ 1725273 h 1725273"/>
                    <a:gd name="connsiteX0" fmla="*/ 0 w 2789344"/>
                    <a:gd name="connsiteY0" fmla="*/ 0 h 1697990"/>
                    <a:gd name="connsiteX1" fmla="*/ 2476500 w 2789344"/>
                    <a:gd name="connsiteY1" fmla="*/ 120015 h 1697990"/>
                    <a:gd name="connsiteX2" fmla="*/ 2724150 w 2789344"/>
                    <a:gd name="connsiteY2" fmla="*/ 1697990 h 1697990"/>
                    <a:gd name="connsiteX0" fmla="*/ 0 w 2725856"/>
                    <a:gd name="connsiteY0" fmla="*/ 0 h 1697990"/>
                    <a:gd name="connsiteX1" fmla="*/ 2476500 w 2725856"/>
                    <a:gd name="connsiteY1" fmla="*/ 120015 h 1697990"/>
                    <a:gd name="connsiteX2" fmla="*/ 2724150 w 2725856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001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3365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4605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0 h 1697990"/>
                    <a:gd name="connsiteX1" fmla="*/ 2476500 w 2724150"/>
                    <a:gd name="connsiteY1" fmla="*/ 12489 h 1697990"/>
                    <a:gd name="connsiteX2" fmla="*/ 2724150 w 2724150"/>
                    <a:gd name="connsiteY2" fmla="*/ 1697990 h 1697990"/>
                    <a:gd name="connsiteX0" fmla="*/ 0 w 2724150"/>
                    <a:gd name="connsiteY0" fmla="*/ 2327 h 1700317"/>
                    <a:gd name="connsiteX1" fmla="*/ 2476500 w 2724150"/>
                    <a:gd name="connsiteY1" fmla="*/ 0 h 1700317"/>
                    <a:gd name="connsiteX2" fmla="*/ 2724150 w 2724150"/>
                    <a:gd name="connsiteY2" fmla="*/ 1700317 h 1700317"/>
                    <a:gd name="connsiteX0" fmla="*/ 0 w 2683510"/>
                    <a:gd name="connsiteY0" fmla="*/ 2327 h 1679997"/>
                    <a:gd name="connsiteX1" fmla="*/ 2476500 w 2683510"/>
                    <a:gd name="connsiteY1" fmla="*/ 0 h 1679997"/>
                    <a:gd name="connsiteX2" fmla="*/ 2683510 w 2683510"/>
                    <a:gd name="connsiteY2" fmla="*/ 1679997 h 1679997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76500 w 2683510"/>
                    <a:gd name="connsiteY2" fmla="*/ 6565 h 1686562"/>
                    <a:gd name="connsiteX3" fmla="*/ 2489199 w 2683510"/>
                    <a:gd name="connsiteY3" fmla="*/ 137160 h 1686562"/>
                    <a:gd name="connsiteX4" fmla="*/ 2683510 w 2683510"/>
                    <a:gd name="connsiteY4" fmla="*/ 1686562 h 1686562"/>
                    <a:gd name="connsiteX0" fmla="*/ 0 w 2683510"/>
                    <a:gd name="connsiteY0" fmla="*/ 8892 h 1686562"/>
                    <a:gd name="connsiteX1" fmla="*/ 2296159 w 2683510"/>
                    <a:gd name="connsiteY1" fmla="*/ 0 h 1686562"/>
                    <a:gd name="connsiteX2" fmla="*/ 2489199 w 2683510"/>
                    <a:gd name="connsiteY2" fmla="*/ 137160 h 1686562"/>
                    <a:gd name="connsiteX3" fmla="*/ 2683510 w 2683510"/>
                    <a:gd name="connsiteY3" fmla="*/ 1686562 h 1686562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1486 h 1679156"/>
                    <a:gd name="connsiteX1" fmla="*/ 2296159 w 2683510"/>
                    <a:gd name="connsiteY1" fmla="*/ 532 h 1679156"/>
                    <a:gd name="connsiteX2" fmla="*/ 2489199 w 2683510"/>
                    <a:gd name="connsiteY2" fmla="*/ 129754 h 1679156"/>
                    <a:gd name="connsiteX3" fmla="*/ 2683510 w 2683510"/>
                    <a:gd name="connsiteY3" fmla="*/ 1679156 h 1679156"/>
                    <a:gd name="connsiteX0" fmla="*/ 0 w 2683510"/>
                    <a:gd name="connsiteY0" fmla="*/ 1685 h 1679355"/>
                    <a:gd name="connsiteX1" fmla="*/ 2296159 w 2683510"/>
                    <a:gd name="connsiteY1" fmla="*/ 731 h 1679355"/>
                    <a:gd name="connsiteX2" fmla="*/ 2489199 w 2683510"/>
                    <a:gd name="connsiteY2" fmla="*/ 129953 h 1679355"/>
                    <a:gd name="connsiteX3" fmla="*/ 2683510 w 2683510"/>
                    <a:gd name="connsiteY3" fmla="*/ 1679355 h 1679355"/>
                    <a:gd name="connsiteX0" fmla="*/ 0 w 2683510"/>
                    <a:gd name="connsiteY0" fmla="*/ 2282 h 1679952"/>
                    <a:gd name="connsiteX1" fmla="*/ 2296159 w 2683510"/>
                    <a:gd name="connsiteY1" fmla="*/ 1328 h 1679952"/>
                    <a:gd name="connsiteX2" fmla="*/ 2489199 w 2683510"/>
                    <a:gd name="connsiteY2" fmla="*/ 130550 h 1679952"/>
                    <a:gd name="connsiteX3" fmla="*/ 2683510 w 2683510"/>
                    <a:gd name="connsiteY3" fmla="*/ 1679952 h 1679952"/>
                    <a:gd name="connsiteX0" fmla="*/ 0 w 2683510"/>
                    <a:gd name="connsiteY0" fmla="*/ 1983 h 1679653"/>
                    <a:gd name="connsiteX1" fmla="*/ 2296159 w 2683510"/>
                    <a:gd name="connsiteY1" fmla="*/ 1029 h 1679653"/>
                    <a:gd name="connsiteX2" fmla="*/ 2489199 w 2683510"/>
                    <a:gd name="connsiteY2" fmla="*/ 130251 h 1679653"/>
                    <a:gd name="connsiteX3" fmla="*/ 2683510 w 2683510"/>
                    <a:gd name="connsiteY3" fmla="*/ 1679653 h 1679653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5260 h 1682930"/>
                    <a:gd name="connsiteX1" fmla="*/ 2296159 w 2683510"/>
                    <a:gd name="connsiteY1" fmla="*/ 4306 h 1682930"/>
                    <a:gd name="connsiteX2" fmla="*/ 2489199 w 2683510"/>
                    <a:gd name="connsiteY2" fmla="*/ 133528 h 1682930"/>
                    <a:gd name="connsiteX3" fmla="*/ 2683510 w 2683510"/>
                    <a:gd name="connsiteY3" fmla="*/ 1682930 h 1682930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489199 w 2683510"/>
                    <a:gd name="connsiteY2" fmla="*/ 129222 h 1678624"/>
                    <a:gd name="connsiteX3" fmla="*/ 2501016 w 2683510"/>
                    <a:gd name="connsiteY3" fmla="*/ 273619 h 1678624"/>
                    <a:gd name="connsiteX4" fmla="*/ 2683510 w 2683510"/>
                    <a:gd name="connsiteY4" fmla="*/ 1678624 h 1678624"/>
                    <a:gd name="connsiteX0" fmla="*/ 0 w 2683510"/>
                    <a:gd name="connsiteY0" fmla="*/ 954 h 1678624"/>
                    <a:gd name="connsiteX1" fmla="*/ 2296159 w 2683510"/>
                    <a:gd name="connsiteY1" fmla="*/ 0 h 1678624"/>
                    <a:gd name="connsiteX2" fmla="*/ 2501016 w 2683510"/>
                    <a:gd name="connsiteY2" fmla="*/ 273619 h 1678624"/>
                    <a:gd name="connsiteX3" fmla="*/ 2683510 w 2683510"/>
                    <a:gd name="connsiteY3" fmla="*/ 1678624 h 1678624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296159 w 2683510"/>
                    <a:gd name="connsiteY2" fmla="*/ 2121 h 1680745"/>
                    <a:gd name="connsiteX3" fmla="*/ 2501016 w 2683510"/>
                    <a:gd name="connsiteY3" fmla="*/ 275740 h 1680745"/>
                    <a:gd name="connsiteX4" fmla="*/ 2683510 w 2683510"/>
                    <a:gd name="connsiteY4" fmla="*/ 1680745 h 1680745"/>
                    <a:gd name="connsiteX0" fmla="*/ 0 w 2683510"/>
                    <a:gd name="connsiteY0" fmla="*/ 3075 h 1680745"/>
                    <a:gd name="connsiteX1" fmla="*/ 2157084 w 2683510"/>
                    <a:gd name="connsiteY1" fmla="*/ 0 h 1680745"/>
                    <a:gd name="connsiteX2" fmla="*/ 2501016 w 2683510"/>
                    <a:gd name="connsiteY2" fmla="*/ 275740 h 1680745"/>
                    <a:gd name="connsiteX3" fmla="*/ 2683510 w 2683510"/>
                    <a:gd name="connsiteY3" fmla="*/ 1680745 h 1680745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  <a:gd name="connsiteX0" fmla="*/ 0 w 2683510"/>
                    <a:gd name="connsiteY0" fmla="*/ 3124 h 1680794"/>
                    <a:gd name="connsiteX1" fmla="*/ 2157084 w 2683510"/>
                    <a:gd name="connsiteY1" fmla="*/ 49 h 1680794"/>
                    <a:gd name="connsiteX2" fmla="*/ 2501016 w 2683510"/>
                    <a:gd name="connsiteY2" fmla="*/ 275789 h 1680794"/>
                    <a:gd name="connsiteX3" fmla="*/ 2683510 w 2683510"/>
                    <a:gd name="connsiteY3" fmla="*/ 1680794 h 1680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3510" h="1680794">
                      <a:moveTo>
                        <a:pt x="0" y="3124"/>
                      </a:moveTo>
                      <a:lnTo>
                        <a:pt x="2157084" y="49"/>
                      </a:lnTo>
                      <a:cubicBezTo>
                        <a:pt x="2519385" y="-3486"/>
                        <a:pt x="2482862" y="183876"/>
                        <a:pt x="2501016" y="275789"/>
                      </a:cubicBezTo>
                      <a:lnTo>
                        <a:pt x="2683510" y="1680794"/>
                      </a:lnTo>
                    </a:path>
                  </a:pathLst>
                </a:custGeom>
                <a:noFill/>
                <a:ln w="635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>
                  <a:off x="-3529244" y="5736301"/>
                  <a:ext cx="1991463" cy="1448578"/>
                  <a:chOff x="-3529244" y="5736301"/>
                  <a:chExt cx="1991463" cy="1448578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>
                    <a:off x="-3529244" y="5736301"/>
                    <a:ext cx="1991463" cy="226702"/>
                    <a:chOff x="-3529244" y="5736301"/>
                    <a:chExt cx="1991463" cy="226702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-1594423" y="5903405"/>
                      <a:ext cx="56642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-3529244" y="5736301"/>
                      <a:ext cx="1886795" cy="2267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1000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-3529244" y="5977076"/>
                    <a:ext cx="1970753" cy="246521"/>
                    <a:chOff x="-3529244" y="5977076"/>
                    <a:chExt cx="1970753" cy="246521"/>
                  </a:xfrm>
                </p:grpSpPr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-1615134" y="616695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-3529244" y="5977076"/>
                      <a:ext cx="1886795" cy="2267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800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-3529244" y="6317806"/>
                    <a:ext cx="1961214" cy="240741"/>
                    <a:chOff x="-3529244" y="6317806"/>
                    <a:chExt cx="1961214" cy="240741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-1624673" y="6501906"/>
                      <a:ext cx="56643" cy="56641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-3529244" y="6317806"/>
                      <a:ext cx="1886795" cy="2267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600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-3529244" y="6589774"/>
                    <a:ext cx="1925279" cy="242253"/>
                    <a:chOff x="-3529244" y="6589774"/>
                    <a:chExt cx="1925279" cy="242253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-1660608" y="6775384"/>
                      <a:ext cx="56643" cy="56643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-3529244" y="6589774"/>
                      <a:ext cx="1886795" cy="2267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400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529244" y="6915939"/>
                    <a:ext cx="1886796" cy="268940"/>
                    <a:chOff x="-3529244" y="6915939"/>
                    <a:chExt cx="1886796" cy="268940"/>
                  </a:xfrm>
                </p:grpSpPr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-1699093" y="7128237"/>
                      <a:ext cx="56643" cy="56642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6350" cap="rnd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-3529244" y="6915939"/>
                      <a:ext cx="1886796" cy="2267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</a:t>
                      </a:r>
                      <a:r>
                        <a:rPr kumimoji="0" lang="en-US" sz="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Irrad</a:t>
                      </a:r>
                      <a:r>
                        <a:rPr kumimoji="0" lang="en-US" sz="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= 200 W/m</a:t>
                      </a:r>
                      <a:r>
                        <a:rPr kumimoji="0" lang="en-US" sz="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-3769448" y="5401305"/>
                  <a:ext cx="1327146" cy="2455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Cells temp. = 25</a:t>
                  </a:r>
                  <a:r>
                    <a:rPr kumimoji="0" lang="en-US" sz="700" b="1" i="0" u="none" strike="noStrike" kern="1200" cap="none" spc="0" normalizeH="0" baseline="40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o</a:t>
                  </a:r>
                  <a:r>
                    <a:rPr kumimoji="0" lang="en-US" sz="7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</a:t>
                  </a:r>
                  <a:endParaRPr kumimoji="0" lang="en-US" sz="7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-2719349" y="7636529"/>
                  <a:ext cx="1023220" cy="22670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Voltage (V)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-4578492" y="6433056"/>
                  <a:ext cx="1023219" cy="24285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rPr>
                    <a:t>Current (A)</a:t>
                  </a:r>
                  <a:endParaRPr kumimoji="0" lang="en-US" sz="6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382133" y="223602"/>
            <a:ext cx="6119007" cy="2877561"/>
            <a:chOff x="382133" y="223602"/>
            <a:chExt cx="6119007" cy="2877561"/>
          </a:xfrm>
        </p:grpSpPr>
        <p:pic>
          <p:nvPicPr>
            <p:cNvPr id="60" name="object 2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133" y="238159"/>
              <a:ext cx="1621586" cy="284844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2067" y="223602"/>
              <a:ext cx="1609483" cy="287756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95072" y="256897"/>
              <a:ext cx="2106068" cy="2810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6835" y="2038350"/>
            <a:ext cx="6869653" cy="5951712"/>
            <a:chOff x="66835" y="2038350"/>
            <a:chExt cx="6869653" cy="5951712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4C7A7AE-9A02-52AD-EDB6-DB158C2981D5}"/>
                </a:ext>
              </a:extLst>
            </p:cNvPr>
            <p:cNvSpPr txBox="1"/>
            <p:nvPr/>
          </p:nvSpPr>
          <p:spPr>
            <a:xfrm>
              <a:off x="1618010" y="6512734"/>
              <a:ext cx="48715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Reach Us At: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Website: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www.himalayansolar.co.in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Email: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Info@himalayansolar.co.in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Phone: 917027794863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 Nova cond" panose="020B0506020202020204" pitchFamily="34" charset="0"/>
                  <a:ea typeface="+mn-ea"/>
                  <a:cs typeface="+mn-cs"/>
                </a:rPr>
                <a:t>Landline: 1733258099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3801187" y="2393458"/>
              <a:ext cx="2999846" cy="2533834"/>
              <a:chOff x="3246824" y="5948546"/>
              <a:chExt cx="4662736" cy="3938404"/>
            </a:xfrm>
          </p:grpSpPr>
          <p:sp>
            <p:nvSpPr>
              <p:cNvPr id="79" name="Cylinder 10">
                <a:extLst>
                  <a:ext uri="{FF2B5EF4-FFF2-40B4-BE49-F238E27FC236}">
                    <a16:creationId xmlns:a16="http://schemas.microsoft.com/office/drawing/2014/main" id="{FC60CC4D-6C2B-3A40-2160-643D156A220C}"/>
                  </a:ext>
                </a:extLst>
              </p:cNvPr>
              <p:cNvSpPr/>
              <p:nvPr/>
            </p:nvSpPr>
            <p:spPr>
              <a:xfrm>
                <a:off x="3246824" y="8746346"/>
                <a:ext cx="4662736" cy="1140604"/>
              </a:xfrm>
              <a:prstGeom prst="can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43" t="13046" r="13258" b="26154"/>
              <a:stretch/>
            </p:blipFill>
            <p:spPr>
              <a:xfrm>
                <a:off x="3552843" y="5948546"/>
                <a:ext cx="4050698" cy="3420588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349250" y="2038350"/>
              <a:ext cx="2993464" cy="5777884"/>
              <a:chOff x="349250" y="2038350"/>
              <a:chExt cx="2993464" cy="577788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49250" y="2038350"/>
                <a:ext cx="85312" cy="5777884"/>
                <a:chOff x="349250" y="2038350"/>
                <a:chExt cx="85312" cy="5777884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B91992E5-BBA9-07B1-554F-EAD8E18FD113}"/>
                    </a:ext>
                  </a:extLst>
                </p:cNvPr>
                <p:cNvGrpSpPr/>
                <p:nvPr/>
              </p:nvGrpSpPr>
              <p:grpSpPr>
                <a:xfrm>
                  <a:off x="349250" y="2479255"/>
                  <a:ext cx="85312" cy="575641"/>
                  <a:chOff x="1416050" y="2497929"/>
                  <a:chExt cx="85312" cy="575641"/>
                </a:xfrm>
              </p:grpSpPr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C18F415-9A25-4F67-AA70-31CF6A4E135F}"/>
                      </a:ext>
                    </a:extLst>
                  </p:cNvPr>
                  <p:cNvSpPr/>
                  <p:nvPr/>
                </p:nvSpPr>
                <p:spPr>
                  <a:xfrm>
                    <a:off x="1416050" y="2497929"/>
                    <a:ext cx="85312" cy="120820"/>
                  </a:xfrm>
                  <a:custGeom>
                    <a:avLst/>
                    <a:gdLst>
                      <a:gd name="connsiteX0" fmla="*/ 51923 w 56735"/>
                      <a:gd name="connsiteY0" fmla="*/ 0 h 80350"/>
                      <a:gd name="connsiteX1" fmla="*/ 56735 w 56735"/>
                      <a:gd name="connsiteY1" fmla="*/ 1542 h 80350"/>
                      <a:gd name="connsiteX2" fmla="*/ 56735 w 56735"/>
                      <a:gd name="connsiteY2" fmla="*/ 78808 h 80350"/>
                      <a:gd name="connsiteX3" fmla="*/ 51923 w 56735"/>
                      <a:gd name="connsiteY3" fmla="*/ 80350 h 80350"/>
                      <a:gd name="connsiteX4" fmla="*/ 0 w 56735"/>
                      <a:gd name="connsiteY4" fmla="*/ 40175 h 80350"/>
                      <a:gd name="connsiteX5" fmla="*/ 51923 w 56735"/>
                      <a:gd name="connsiteY5" fmla="*/ 0 h 80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735" h="80350">
                        <a:moveTo>
                          <a:pt x="51923" y="0"/>
                        </a:moveTo>
                        <a:lnTo>
                          <a:pt x="56735" y="1542"/>
                        </a:lnTo>
                        <a:lnTo>
                          <a:pt x="56735" y="78808"/>
                        </a:lnTo>
                        <a:lnTo>
                          <a:pt x="51923" y="80350"/>
                        </a:lnTo>
                        <a:cubicBezTo>
                          <a:pt x="23247" y="80350"/>
                          <a:pt x="0" y="62363"/>
                          <a:pt x="0" y="40175"/>
                        </a:cubicBezTo>
                        <a:cubicBezTo>
                          <a:pt x="0" y="17987"/>
                          <a:pt x="23247" y="0"/>
                          <a:pt x="5192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E6B6A71C-9855-41C6-91C4-1C129A8EDD9A}"/>
                      </a:ext>
                    </a:extLst>
                  </p:cNvPr>
                  <p:cNvSpPr/>
                  <p:nvPr/>
                </p:nvSpPr>
                <p:spPr>
                  <a:xfrm>
                    <a:off x="1416050" y="2952750"/>
                    <a:ext cx="85312" cy="120820"/>
                  </a:xfrm>
                  <a:custGeom>
                    <a:avLst/>
                    <a:gdLst>
                      <a:gd name="connsiteX0" fmla="*/ 51923 w 56735"/>
                      <a:gd name="connsiteY0" fmla="*/ 0 h 80350"/>
                      <a:gd name="connsiteX1" fmla="*/ 56735 w 56735"/>
                      <a:gd name="connsiteY1" fmla="*/ 1542 h 80350"/>
                      <a:gd name="connsiteX2" fmla="*/ 56735 w 56735"/>
                      <a:gd name="connsiteY2" fmla="*/ 78808 h 80350"/>
                      <a:gd name="connsiteX3" fmla="*/ 51923 w 56735"/>
                      <a:gd name="connsiteY3" fmla="*/ 80350 h 80350"/>
                      <a:gd name="connsiteX4" fmla="*/ 0 w 56735"/>
                      <a:gd name="connsiteY4" fmla="*/ 40175 h 80350"/>
                      <a:gd name="connsiteX5" fmla="*/ 51923 w 56735"/>
                      <a:gd name="connsiteY5" fmla="*/ 0 h 80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735" h="80350">
                        <a:moveTo>
                          <a:pt x="51923" y="0"/>
                        </a:moveTo>
                        <a:lnTo>
                          <a:pt x="56735" y="1542"/>
                        </a:lnTo>
                        <a:lnTo>
                          <a:pt x="56735" y="78808"/>
                        </a:lnTo>
                        <a:lnTo>
                          <a:pt x="51923" y="80350"/>
                        </a:lnTo>
                        <a:cubicBezTo>
                          <a:pt x="23247" y="80350"/>
                          <a:pt x="0" y="62363"/>
                          <a:pt x="0" y="40175"/>
                        </a:cubicBezTo>
                        <a:cubicBezTo>
                          <a:pt x="0" y="17987"/>
                          <a:pt x="23247" y="0"/>
                          <a:pt x="51923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425450" y="2038350"/>
                  <a:ext cx="0" cy="5777884"/>
                  <a:chOff x="425450" y="2038350"/>
                  <a:chExt cx="0" cy="5777884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6C8388F3-192C-22B3-5F48-13133D9295E7}"/>
                      </a:ext>
                    </a:extLst>
                  </p:cNvPr>
                  <p:cNvCxnSpPr/>
                  <p:nvPr/>
                </p:nvCxnSpPr>
                <p:spPr>
                  <a:xfrm>
                    <a:off x="425450" y="6311900"/>
                    <a:ext cx="0" cy="15043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6C8388F3-192C-22B3-5F48-13133D9295E7}"/>
                      </a:ext>
                    </a:extLst>
                  </p:cNvPr>
                  <p:cNvCxnSpPr/>
                  <p:nvPr/>
                </p:nvCxnSpPr>
                <p:spPr>
                  <a:xfrm>
                    <a:off x="425450" y="2038350"/>
                    <a:ext cx="0" cy="346075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349250" y="2546169"/>
                <a:ext cx="2993464" cy="2437681"/>
                <a:chOff x="349250" y="2546169"/>
                <a:chExt cx="2993464" cy="2437681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60575" y="3192142"/>
                  <a:ext cx="2782139" cy="1791708"/>
                  <a:chOff x="560575" y="3192142"/>
                  <a:chExt cx="2782139" cy="1791708"/>
                </a:xfrm>
              </p:grpSpPr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DF8D8ED4-1E54-5E8A-5807-25E84AE3A579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3192142"/>
                    <a:ext cx="2782139" cy="338554"/>
                    <a:chOff x="560575" y="3192142"/>
                    <a:chExt cx="2782139" cy="338554"/>
                  </a:xfrm>
                </p:grpSpPr>
                <p:grpSp>
                  <p:nvGrpSpPr>
                    <p:cNvPr id="46" name="Group 45">
                      <a:extLst>
                        <a:ext uri="{FF2B5EF4-FFF2-40B4-BE49-F238E27FC236}">
                          <a16:creationId xmlns:a16="http://schemas.microsoft.com/office/drawing/2014/main" id="{065499D0-3968-E9F4-085A-068EADB871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B4248056-B3AE-1F20-7C4F-EB190AA3A0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0" name="Isosceles Triangle 39">
                        <a:extLst>
                          <a:ext uri="{FF2B5EF4-FFF2-40B4-BE49-F238E27FC236}">
                            <a16:creationId xmlns:a16="http://schemas.microsoft.com/office/drawing/2014/main" id="{73F391F5-3D9A-501B-EE9A-13E535FAF9F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" name="Oval 43">
                        <a:extLst>
                          <a:ext uri="{FF2B5EF4-FFF2-40B4-BE49-F238E27FC236}">
                            <a16:creationId xmlns:a16="http://schemas.microsoft.com/office/drawing/2014/main" id="{C036B63C-48D5-DA0F-1AE2-DEF4BC7DFB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22A67423-9BBC-433B-1194-ECFE30B5E7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256499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Quality Products &amp; Solutions</a:t>
                      </a:r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888F1E1B-C8EB-4637-643B-C8A33F1F7155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3676527"/>
                    <a:ext cx="1649584" cy="338554"/>
                    <a:chOff x="560575" y="3192142"/>
                    <a:chExt cx="1649584" cy="338554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01F64F4D-4C4A-9D34-5F89-9E28F4A61B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58" name="Oval 57">
                        <a:extLst>
                          <a:ext uri="{FF2B5EF4-FFF2-40B4-BE49-F238E27FC236}">
                            <a16:creationId xmlns:a16="http://schemas.microsoft.com/office/drawing/2014/main" id="{36947DD7-5052-9A4A-C71F-F872AF961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Isosceles Triangle 58">
                        <a:extLst>
                          <a:ext uri="{FF2B5EF4-FFF2-40B4-BE49-F238E27FC236}">
                            <a16:creationId xmlns:a16="http://schemas.microsoft.com/office/drawing/2014/main" id="{867FA813-6853-E63E-FA88-FC12DB629FA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08F80404-8519-8D35-08D8-5227C36545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D202ADB2-82A8-09A0-C693-DCEE43A1CB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14324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Timely Delivery</a:t>
                      </a: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EF4E5BDD-3525-B688-C87F-2534F4BD52A0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4160912"/>
                    <a:ext cx="1897729" cy="338554"/>
                    <a:chOff x="560575" y="3192142"/>
                    <a:chExt cx="1897729" cy="338554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8826689D-3C14-961A-7C4B-97B936F4A7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id="{DE768DEF-C52D-2CD7-495D-0CB44CA991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9" name="Isosceles Triangle 128">
                        <a:extLst>
                          <a:ext uri="{FF2B5EF4-FFF2-40B4-BE49-F238E27FC236}">
                            <a16:creationId xmlns:a16="http://schemas.microsoft.com/office/drawing/2014/main" id="{ED5132F1-0856-B1C2-2086-8795C40FB8E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id="{C2ED5B40-3F29-9BB3-FD49-295C0E7A1F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C435DD4C-AADB-2492-94CA-53A7DB485C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168058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Cost Effectiveness</a:t>
                      </a: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620300EF-A896-4F9A-52C5-4B39702341BF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5" y="4645296"/>
                    <a:ext cx="2623505" cy="338554"/>
                    <a:chOff x="560575" y="3192142"/>
                    <a:chExt cx="2623505" cy="338554"/>
                  </a:xfrm>
                </p:grpSpPr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172516DC-020E-3CFA-7A4F-5181185BA2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0575" y="3306744"/>
                      <a:ext cx="223491" cy="109350"/>
                      <a:chOff x="560575" y="3244023"/>
                      <a:chExt cx="223491" cy="109350"/>
                    </a:xfrm>
                  </p:grpSpPr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id="{952B05A0-884C-75E0-0BA8-539941BA4C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0575" y="3244023"/>
                        <a:ext cx="109350" cy="10935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Isosceles Triangle 134">
                        <a:extLst>
                          <a:ext uri="{FF2B5EF4-FFF2-40B4-BE49-F238E27FC236}">
                            <a16:creationId xmlns:a16="http://schemas.microsoft.com/office/drawing/2014/main" id="{B63CCA7F-DA03-87AF-1495-ECE22A99C02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701770" y="3257550"/>
                        <a:ext cx="82296" cy="82296"/>
                      </a:xfrm>
                      <a:prstGeom prst="triangl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Oval 135">
                        <a:extLst>
                          <a:ext uri="{FF2B5EF4-FFF2-40B4-BE49-F238E27FC236}">
                            <a16:creationId xmlns:a16="http://schemas.microsoft.com/office/drawing/2014/main" id="{B08085AB-F790-FC8B-151F-CFEF32482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1212" y="3264660"/>
                        <a:ext cx="68076" cy="68076"/>
                      </a:xfrm>
                      <a:prstGeom prst="ellipse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A83E5B50-4C8A-F7F6-4F1F-C9A23FD4AF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16" y="3192142"/>
                      <a:ext cx="240636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Total Customer Satisfaction</a:t>
                      </a:r>
                    </a:p>
                  </p:txBody>
                </p:sp>
              </p:grp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8723F584-6C05-5F31-AB86-B85E803DAA2D}"/>
                    </a:ext>
                  </a:extLst>
                </p:cNvPr>
                <p:cNvGrpSpPr/>
                <p:nvPr/>
              </p:nvGrpSpPr>
              <p:grpSpPr>
                <a:xfrm>
                  <a:off x="349250" y="2546169"/>
                  <a:ext cx="2665600" cy="437596"/>
                  <a:chOff x="1416050" y="2564843"/>
                  <a:chExt cx="2665600" cy="437596"/>
                </a:xfrm>
              </p:grpSpPr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D04D63B4-97D1-ABE9-738A-0A27DEAE1548}"/>
                      </a:ext>
                    </a:extLst>
                  </p:cNvPr>
                  <p:cNvSpPr/>
                  <p:nvPr/>
                </p:nvSpPr>
                <p:spPr>
                  <a:xfrm flipH="1">
                    <a:off x="1416050" y="2564843"/>
                    <a:ext cx="2665600" cy="437596"/>
                  </a:xfrm>
                  <a:custGeom>
                    <a:avLst/>
                    <a:gdLst>
                      <a:gd name="connsiteX0" fmla="*/ 3816892 w 3816892"/>
                      <a:gd name="connsiteY0" fmla="*/ 0 h 626599"/>
                      <a:gd name="connsiteX1" fmla="*/ 424824 w 3816892"/>
                      <a:gd name="connsiteY1" fmla="*/ 0 h 626599"/>
                      <a:gd name="connsiteX2" fmla="*/ 352323 w 3816892"/>
                      <a:gd name="connsiteY2" fmla="*/ 0 h 626599"/>
                      <a:gd name="connsiteX3" fmla="*/ 243369 w 3816892"/>
                      <a:gd name="connsiteY3" fmla="*/ 0 h 626599"/>
                      <a:gd name="connsiteX4" fmla="*/ 0 w 3816892"/>
                      <a:gd name="connsiteY4" fmla="*/ 310502 h 626599"/>
                      <a:gd name="connsiteX5" fmla="*/ 243369 w 3816892"/>
                      <a:gd name="connsiteY5" fmla="*/ 626599 h 626599"/>
                      <a:gd name="connsiteX6" fmla="*/ 352323 w 3816892"/>
                      <a:gd name="connsiteY6" fmla="*/ 626599 h 626599"/>
                      <a:gd name="connsiteX7" fmla="*/ 424824 w 3816892"/>
                      <a:gd name="connsiteY7" fmla="*/ 626599 h 626599"/>
                      <a:gd name="connsiteX8" fmla="*/ 3816892 w 3816892"/>
                      <a:gd name="connsiteY8" fmla="*/ 626599 h 62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16892" h="626599">
                        <a:moveTo>
                          <a:pt x="3816892" y="0"/>
                        </a:moveTo>
                        <a:lnTo>
                          <a:pt x="424824" y="0"/>
                        </a:lnTo>
                        <a:lnTo>
                          <a:pt x="352323" y="0"/>
                        </a:lnTo>
                        <a:lnTo>
                          <a:pt x="243369" y="0"/>
                        </a:lnTo>
                        <a:cubicBezTo>
                          <a:pt x="7460" y="295583"/>
                          <a:pt x="227517" y="26108"/>
                          <a:pt x="0" y="310502"/>
                        </a:cubicBezTo>
                        <a:cubicBezTo>
                          <a:pt x="227518" y="607017"/>
                          <a:pt x="10257" y="338476"/>
                          <a:pt x="243369" y="626599"/>
                        </a:cubicBezTo>
                        <a:lnTo>
                          <a:pt x="352323" y="626599"/>
                        </a:lnTo>
                        <a:lnTo>
                          <a:pt x="424824" y="626599"/>
                        </a:lnTo>
                        <a:lnTo>
                          <a:pt x="3816892" y="6265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FE1D46E1-27E1-45EE-AC15-0090C0F1892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549050" y="2598975"/>
                    <a:ext cx="23996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rPr>
                      <a:t>Our Commitments</a:t>
                    </a:r>
                  </a:p>
                </p:txBody>
              </p:sp>
            </p:grp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AA8F1A5-082B-79CA-3E4E-0B31328BFC80}"/>
                </a:ext>
              </a:extLst>
            </p:cNvPr>
            <p:cNvGrpSpPr/>
            <p:nvPr/>
          </p:nvGrpSpPr>
          <p:grpSpPr>
            <a:xfrm>
              <a:off x="66835" y="5438424"/>
              <a:ext cx="6869653" cy="935303"/>
              <a:chOff x="284212" y="3001991"/>
              <a:chExt cx="8575576" cy="1167564"/>
            </a:xfrm>
          </p:grpSpPr>
          <p:sp>
            <p:nvSpPr>
              <p:cNvPr id="138" name="object 19"/>
              <p:cNvSpPr/>
              <p:nvPr/>
            </p:nvSpPr>
            <p:spPr>
              <a:xfrm>
                <a:off x="2116397" y="3601320"/>
                <a:ext cx="87222" cy="236622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173990">
                    <a:moveTo>
                      <a:pt x="0" y="173990"/>
                    </a:moveTo>
                    <a:lnTo>
                      <a:pt x="64007" y="173990"/>
                    </a:lnTo>
                    <a:lnTo>
                      <a:pt x="64007" y="0"/>
                    </a:lnTo>
                    <a:lnTo>
                      <a:pt x="0" y="0"/>
                    </a:lnTo>
                    <a:lnTo>
                      <a:pt x="0" y="173990"/>
                    </a:lnTo>
                    <a:close/>
                  </a:path>
                </a:pathLst>
              </a:custGeom>
              <a:solidFill>
                <a:srgbClr val="D3190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0262C5EE-0B94-4D67-33AF-4943CB0EAC8D}"/>
                  </a:ext>
                </a:extLst>
              </p:cNvPr>
              <p:cNvGrpSpPr/>
              <p:nvPr/>
            </p:nvGrpSpPr>
            <p:grpSpPr>
              <a:xfrm>
                <a:off x="2116396" y="3261069"/>
                <a:ext cx="6743392" cy="821268"/>
                <a:chOff x="2116396" y="3261069"/>
                <a:chExt cx="6743392" cy="821268"/>
              </a:xfrm>
              <a:effectLst>
                <a:outerShdw blurRad="63500" sx="102000" sy="102000" algn="ctr" rotWithShape="0">
                  <a:prstClr val="black">
                    <a:alpha val="22000"/>
                  </a:prstClr>
                </a:outerShdw>
              </a:effectLst>
            </p:grpSpPr>
            <p:sp>
              <p:nvSpPr>
                <p:cNvPr id="161" name="object 20"/>
                <p:cNvSpPr/>
                <p:nvPr/>
              </p:nvSpPr>
              <p:spPr>
                <a:xfrm>
                  <a:off x="2116396" y="3299065"/>
                  <a:ext cx="452519" cy="53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39" h="396240">
                      <a:moveTo>
                        <a:pt x="332219" y="0"/>
                      </a:moveTo>
                      <a:lnTo>
                        <a:pt x="268211" y="0"/>
                      </a:lnTo>
                      <a:lnTo>
                        <a:pt x="268211" y="165100"/>
                      </a:lnTo>
                      <a:lnTo>
                        <a:pt x="64008" y="165100"/>
                      </a:lnTo>
                      <a:lnTo>
                        <a:pt x="64008" y="0"/>
                      </a:lnTo>
                      <a:lnTo>
                        <a:pt x="0" y="0"/>
                      </a:lnTo>
                      <a:lnTo>
                        <a:pt x="0" y="165100"/>
                      </a:lnTo>
                      <a:lnTo>
                        <a:pt x="0" y="222250"/>
                      </a:lnTo>
                      <a:lnTo>
                        <a:pt x="268211" y="222250"/>
                      </a:lnTo>
                      <a:lnTo>
                        <a:pt x="268211" y="396240"/>
                      </a:lnTo>
                      <a:lnTo>
                        <a:pt x="332219" y="396240"/>
                      </a:lnTo>
                      <a:lnTo>
                        <a:pt x="332219" y="222250"/>
                      </a:lnTo>
                      <a:lnTo>
                        <a:pt x="332219" y="165100"/>
                      </a:lnTo>
                      <a:lnTo>
                        <a:pt x="332219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2" name="object 21"/>
                <p:cNvGrpSpPr/>
                <p:nvPr/>
              </p:nvGrpSpPr>
              <p:grpSpPr>
                <a:xfrm>
                  <a:off x="2725743" y="3261069"/>
                  <a:ext cx="6134045" cy="821268"/>
                  <a:chOff x="2439925" y="800100"/>
                  <a:chExt cx="4510405" cy="603885"/>
                </a:xfrm>
              </p:grpSpPr>
              <p:pic>
                <p:nvPicPr>
                  <p:cNvPr id="163" name="object 22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2439925" y="800100"/>
                    <a:ext cx="3427473" cy="582166"/>
                  </a:xfrm>
                  <a:prstGeom prst="rect">
                    <a:avLst/>
                  </a:prstGeom>
                </p:spPr>
              </p:pic>
              <p:sp>
                <p:nvSpPr>
                  <p:cNvPr id="164" name="object 23"/>
                  <p:cNvSpPr/>
                  <p:nvPr/>
                </p:nvSpPr>
                <p:spPr>
                  <a:xfrm>
                    <a:off x="5404104" y="818387"/>
                    <a:ext cx="1546225" cy="407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225" h="407034">
                        <a:moveTo>
                          <a:pt x="315468" y="291096"/>
                        </a:moveTo>
                        <a:lnTo>
                          <a:pt x="306324" y="245376"/>
                        </a:lnTo>
                        <a:lnTo>
                          <a:pt x="278892" y="213372"/>
                        </a:lnTo>
                        <a:lnTo>
                          <a:pt x="236220" y="193548"/>
                        </a:lnTo>
                        <a:lnTo>
                          <a:pt x="223354" y="189001"/>
                        </a:lnTo>
                        <a:lnTo>
                          <a:pt x="209931" y="184607"/>
                        </a:lnTo>
                        <a:lnTo>
                          <a:pt x="195922" y="180479"/>
                        </a:lnTo>
                        <a:lnTo>
                          <a:pt x="181356" y="176796"/>
                        </a:lnTo>
                        <a:lnTo>
                          <a:pt x="148132" y="167792"/>
                        </a:lnTo>
                        <a:lnTo>
                          <a:pt x="138671" y="164592"/>
                        </a:lnTo>
                        <a:lnTo>
                          <a:pt x="128955" y="162293"/>
                        </a:lnTo>
                        <a:lnTo>
                          <a:pt x="120383" y="159842"/>
                        </a:lnTo>
                        <a:lnTo>
                          <a:pt x="112953" y="157099"/>
                        </a:lnTo>
                        <a:lnTo>
                          <a:pt x="97523" y="149364"/>
                        </a:lnTo>
                        <a:lnTo>
                          <a:pt x="91440" y="143256"/>
                        </a:lnTo>
                        <a:lnTo>
                          <a:pt x="88379" y="137160"/>
                        </a:lnTo>
                        <a:lnTo>
                          <a:pt x="83807" y="131076"/>
                        </a:lnTo>
                        <a:lnTo>
                          <a:pt x="80772" y="123444"/>
                        </a:lnTo>
                        <a:lnTo>
                          <a:pt x="80772" y="114300"/>
                        </a:lnTo>
                        <a:lnTo>
                          <a:pt x="100584" y="73152"/>
                        </a:lnTo>
                        <a:lnTo>
                          <a:pt x="140436" y="58801"/>
                        </a:lnTo>
                        <a:lnTo>
                          <a:pt x="158496" y="57924"/>
                        </a:lnTo>
                        <a:lnTo>
                          <a:pt x="167843" y="58204"/>
                        </a:lnTo>
                        <a:lnTo>
                          <a:pt x="228600" y="71640"/>
                        </a:lnTo>
                        <a:lnTo>
                          <a:pt x="266687" y="94500"/>
                        </a:lnTo>
                        <a:lnTo>
                          <a:pt x="269748" y="99072"/>
                        </a:lnTo>
                        <a:lnTo>
                          <a:pt x="298691" y="47244"/>
                        </a:lnTo>
                        <a:lnTo>
                          <a:pt x="254546" y="22390"/>
                        </a:lnTo>
                        <a:lnTo>
                          <a:pt x="201345" y="5727"/>
                        </a:lnTo>
                        <a:lnTo>
                          <a:pt x="161531" y="3060"/>
                        </a:lnTo>
                        <a:lnTo>
                          <a:pt x="146062" y="3390"/>
                        </a:lnTo>
                        <a:lnTo>
                          <a:pt x="103632" y="10668"/>
                        </a:lnTo>
                        <a:lnTo>
                          <a:pt x="67627" y="26098"/>
                        </a:lnTo>
                        <a:lnTo>
                          <a:pt x="32194" y="60756"/>
                        </a:lnTo>
                        <a:lnTo>
                          <a:pt x="15824" y="109143"/>
                        </a:lnTo>
                        <a:lnTo>
                          <a:pt x="15227" y="123444"/>
                        </a:lnTo>
                        <a:lnTo>
                          <a:pt x="15786" y="134569"/>
                        </a:lnTo>
                        <a:lnTo>
                          <a:pt x="32004" y="178130"/>
                        </a:lnTo>
                        <a:lnTo>
                          <a:pt x="62293" y="203276"/>
                        </a:lnTo>
                        <a:lnTo>
                          <a:pt x="121081" y="224942"/>
                        </a:lnTo>
                        <a:lnTo>
                          <a:pt x="148793" y="232029"/>
                        </a:lnTo>
                        <a:lnTo>
                          <a:pt x="160972" y="235458"/>
                        </a:lnTo>
                        <a:lnTo>
                          <a:pt x="182880" y="242316"/>
                        </a:lnTo>
                        <a:lnTo>
                          <a:pt x="192633" y="244868"/>
                        </a:lnTo>
                        <a:lnTo>
                          <a:pt x="201536" y="247853"/>
                        </a:lnTo>
                        <a:lnTo>
                          <a:pt x="235280" y="268236"/>
                        </a:lnTo>
                        <a:lnTo>
                          <a:pt x="246888" y="297180"/>
                        </a:lnTo>
                        <a:lnTo>
                          <a:pt x="245478" y="309168"/>
                        </a:lnTo>
                        <a:lnTo>
                          <a:pt x="215023" y="341934"/>
                        </a:lnTo>
                        <a:lnTo>
                          <a:pt x="169164" y="348996"/>
                        </a:lnTo>
                        <a:lnTo>
                          <a:pt x="157734" y="348716"/>
                        </a:lnTo>
                        <a:lnTo>
                          <a:pt x="101727" y="338137"/>
                        </a:lnTo>
                        <a:lnTo>
                          <a:pt x="65138" y="322897"/>
                        </a:lnTo>
                        <a:lnTo>
                          <a:pt x="50292" y="313956"/>
                        </a:lnTo>
                        <a:lnTo>
                          <a:pt x="43738" y="310286"/>
                        </a:lnTo>
                        <a:lnTo>
                          <a:pt x="37896" y="306336"/>
                        </a:lnTo>
                        <a:lnTo>
                          <a:pt x="32931" y="302374"/>
                        </a:lnTo>
                        <a:lnTo>
                          <a:pt x="28943" y="298704"/>
                        </a:lnTo>
                        <a:lnTo>
                          <a:pt x="0" y="352044"/>
                        </a:lnTo>
                        <a:lnTo>
                          <a:pt x="36576" y="375297"/>
                        </a:lnTo>
                        <a:lnTo>
                          <a:pt x="77724" y="391680"/>
                        </a:lnTo>
                        <a:lnTo>
                          <a:pt x="121539" y="401967"/>
                        </a:lnTo>
                        <a:lnTo>
                          <a:pt x="167640" y="405396"/>
                        </a:lnTo>
                        <a:lnTo>
                          <a:pt x="182232" y="405079"/>
                        </a:lnTo>
                        <a:lnTo>
                          <a:pt x="224028" y="399288"/>
                        </a:lnTo>
                        <a:lnTo>
                          <a:pt x="260667" y="385787"/>
                        </a:lnTo>
                        <a:lnTo>
                          <a:pt x="296976" y="354406"/>
                        </a:lnTo>
                        <a:lnTo>
                          <a:pt x="312216" y="319468"/>
                        </a:lnTo>
                        <a:lnTo>
                          <a:pt x="314629" y="305638"/>
                        </a:lnTo>
                        <a:lnTo>
                          <a:pt x="315468" y="291096"/>
                        </a:lnTo>
                        <a:close/>
                      </a:path>
                      <a:path w="1546225" h="407034">
                        <a:moveTo>
                          <a:pt x="708660" y="248412"/>
                        </a:moveTo>
                        <a:lnTo>
                          <a:pt x="701802" y="209359"/>
                        </a:lnTo>
                        <a:lnTo>
                          <a:pt x="685800" y="173736"/>
                        </a:lnTo>
                        <a:lnTo>
                          <a:pt x="661593" y="142875"/>
                        </a:lnTo>
                        <a:lnTo>
                          <a:pt x="629412" y="118872"/>
                        </a:lnTo>
                        <a:lnTo>
                          <a:pt x="591883" y="101739"/>
                        </a:lnTo>
                        <a:lnTo>
                          <a:pt x="548640" y="96012"/>
                        </a:lnTo>
                        <a:lnTo>
                          <a:pt x="529983" y="97116"/>
                        </a:lnTo>
                        <a:lnTo>
                          <a:pt x="480060" y="111252"/>
                        </a:lnTo>
                        <a:lnTo>
                          <a:pt x="438048" y="141046"/>
                        </a:lnTo>
                        <a:lnTo>
                          <a:pt x="425196" y="153936"/>
                        </a:lnTo>
                        <a:lnTo>
                          <a:pt x="432041" y="150787"/>
                        </a:lnTo>
                        <a:lnTo>
                          <a:pt x="438912" y="148221"/>
                        </a:lnTo>
                        <a:lnTo>
                          <a:pt x="475335" y="142646"/>
                        </a:lnTo>
                        <a:lnTo>
                          <a:pt x="483108" y="143256"/>
                        </a:lnTo>
                        <a:lnTo>
                          <a:pt x="489940" y="144691"/>
                        </a:lnTo>
                        <a:lnTo>
                          <a:pt x="496633" y="146685"/>
                        </a:lnTo>
                        <a:lnTo>
                          <a:pt x="503034" y="149263"/>
                        </a:lnTo>
                        <a:lnTo>
                          <a:pt x="509003" y="152400"/>
                        </a:lnTo>
                        <a:lnTo>
                          <a:pt x="515556" y="155219"/>
                        </a:lnTo>
                        <a:lnTo>
                          <a:pt x="521385" y="158877"/>
                        </a:lnTo>
                        <a:lnTo>
                          <a:pt x="526364" y="163118"/>
                        </a:lnTo>
                        <a:lnTo>
                          <a:pt x="530352" y="167652"/>
                        </a:lnTo>
                        <a:lnTo>
                          <a:pt x="540613" y="166789"/>
                        </a:lnTo>
                        <a:lnTo>
                          <a:pt x="550735" y="166497"/>
                        </a:lnTo>
                        <a:lnTo>
                          <a:pt x="560565" y="166789"/>
                        </a:lnTo>
                        <a:lnTo>
                          <a:pt x="569976" y="167652"/>
                        </a:lnTo>
                        <a:lnTo>
                          <a:pt x="608304" y="189763"/>
                        </a:lnTo>
                        <a:lnTo>
                          <a:pt x="629412" y="230517"/>
                        </a:lnTo>
                        <a:lnTo>
                          <a:pt x="630859" y="252984"/>
                        </a:lnTo>
                        <a:lnTo>
                          <a:pt x="630313" y="265493"/>
                        </a:lnTo>
                        <a:lnTo>
                          <a:pt x="612470" y="308165"/>
                        </a:lnTo>
                        <a:lnTo>
                          <a:pt x="578853" y="331901"/>
                        </a:lnTo>
                        <a:lnTo>
                          <a:pt x="548640" y="338328"/>
                        </a:lnTo>
                        <a:lnTo>
                          <a:pt x="538365" y="337743"/>
                        </a:lnTo>
                        <a:lnTo>
                          <a:pt x="500138" y="322503"/>
                        </a:lnTo>
                        <a:lnTo>
                          <a:pt x="473405" y="290283"/>
                        </a:lnTo>
                        <a:lnTo>
                          <a:pt x="466344" y="252984"/>
                        </a:lnTo>
                        <a:lnTo>
                          <a:pt x="466890" y="245059"/>
                        </a:lnTo>
                        <a:lnTo>
                          <a:pt x="488099" y="211632"/>
                        </a:lnTo>
                        <a:lnTo>
                          <a:pt x="493776" y="208800"/>
                        </a:lnTo>
                        <a:lnTo>
                          <a:pt x="501396" y="204228"/>
                        </a:lnTo>
                        <a:lnTo>
                          <a:pt x="509003" y="202692"/>
                        </a:lnTo>
                        <a:lnTo>
                          <a:pt x="525780" y="202692"/>
                        </a:lnTo>
                        <a:lnTo>
                          <a:pt x="531863" y="205740"/>
                        </a:lnTo>
                        <a:lnTo>
                          <a:pt x="537972" y="210312"/>
                        </a:lnTo>
                        <a:lnTo>
                          <a:pt x="536536" y="202692"/>
                        </a:lnTo>
                        <a:lnTo>
                          <a:pt x="509511" y="168960"/>
                        </a:lnTo>
                        <a:lnTo>
                          <a:pt x="472427" y="158508"/>
                        </a:lnTo>
                        <a:lnTo>
                          <a:pt x="464426" y="158788"/>
                        </a:lnTo>
                        <a:lnTo>
                          <a:pt x="426897" y="170319"/>
                        </a:lnTo>
                        <a:lnTo>
                          <a:pt x="399732" y="199555"/>
                        </a:lnTo>
                        <a:lnTo>
                          <a:pt x="390334" y="248412"/>
                        </a:lnTo>
                        <a:lnTo>
                          <a:pt x="391299" y="268986"/>
                        </a:lnTo>
                        <a:lnTo>
                          <a:pt x="401586" y="309549"/>
                        </a:lnTo>
                        <a:lnTo>
                          <a:pt x="422783" y="345503"/>
                        </a:lnTo>
                        <a:lnTo>
                          <a:pt x="451650" y="374002"/>
                        </a:lnTo>
                        <a:lnTo>
                          <a:pt x="499859" y="399288"/>
                        </a:lnTo>
                        <a:lnTo>
                          <a:pt x="552805" y="406793"/>
                        </a:lnTo>
                        <a:lnTo>
                          <a:pt x="569976" y="405396"/>
                        </a:lnTo>
                        <a:lnTo>
                          <a:pt x="620979" y="390169"/>
                        </a:lnTo>
                        <a:lnTo>
                          <a:pt x="664451" y="358533"/>
                        </a:lnTo>
                        <a:lnTo>
                          <a:pt x="680859" y="338328"/>
                        </a:lnTo>
                        <a:lnTo>
                          <a:pt x="687311" y="329184"/>
                        </a:lnTo>
                        <a:lnTo>
                          <a:pt x="697077" y="309499"/>
                        </a:lnTo>
                        <a:lnTo>
                          <a:pt x="703707" y="289369"/>
                        </a:lnTo>
                        <a:lnTo>
                          <a:pt x="707466" y="268973"/>
                        </a:lnTo>
                        <a:lnTo>
                          <a:pt x="708660" y="248412"/>
                        </a:lnTo>
                        <a:close/>
                      </a:path>
                      <a:path w="1546225" h="407034">
                        <a:moveTo>
                          <a:pt x="865619" y="0"/>
                        </a:moveTo>
                        <a:lnTo>
                          <a:pt x="821905" y="8153"/>
                        </a:lnTo>
                        <a:lnTo>
                          <a:pt x="792327" y="44818"/>
                        </a:lnTo>
                        <a:lnTo>
                          <a:pt x="790956" y="57924"/>
                        </a:lnTo>
                        <a:lnTo>
                          <a:pt x="790956" y="399288"/>
                        </a:lnTo>
                        <a:lnTo>
                          <a:pt x="865619" y="399288"/>
                        </a:lnTo>
                        <a:lnTo>
                          <a:pt x="865619" y="0"/>
                        </a:lnTo>
                        <a:close/>
                      </a:path>
                      <a:path w="1546225" h="407034">
                        <a:moveTo>
                          <a:pt x="1261872" y="103644"/>
                        </a:moveTo>
                        <a:lnTo>
                          <a:pt x="1185659" y="103644"/>
                        </a:lnTo>
                        <a:lnTo>
                          <a:pt x="1185545" y="229755"/>
                        </a:lnTo>
                        <a:lnTo>
                          <a:pt x="1185379" y="235610"/>
                        </a:lnTo>
                        <a:lnTo>
                          <a:pt x="1184516" y="245364"/>
                        </a:lnTo>
                        <a:lnTo>
                          <a:pt x="1183093" y="255130"/>
                        </a:lnTo>
                        <a:lnTo>
                          <a:pt x="1181087" y="265176"/>
                        </a:lnTo>
                        <a:lnTo>
                          <a:pt x="1179398" y="275183"/>
                        </a:lnTo>
                        <a:lnTo>
                          <a:pt x="1158430" y="316611"/>
                        </a:lnTo>
                        <a:lnTo>
                          <a:pt x="1117295" y="337756"/>
                        </a:lnTo>
                        <a:lnTo>
                          <a:pt x="1106424" y="338328"/>
                        </a:lnTo>
                        <a:lnTo>
                          <a:pt x="1093279" y="337718"/>
                        </a:lnTo>
                        <a:lnTo>
                          <a:pt x="1052118" y="318998"/>
                        </a:lnTo>
                        <a:lnTo>
                          <a:pt x="1029271" y="283832"/>
                        </a:lnTo>
                        <a:lnTo>
                          <a:pt x="1024128" y="251460"/>
                        </a:lnTo>
                        <a:lnTo>
                          <a:pt x="1024699" y="240322"/>
                        </a:lnTo>
                        <a:lnTo>
                          <a:pt x="1038402" y="200583"/>
                        </a:lnTo>
                        <a:lnTo>
                          <a:pt x="1070419" y="171665"/>
                        </a:lnTo>
                        <a:lnTo>
                          <a:pt x="1106424" y="164592"/>
                        </a:lnTo>
                        <a:lnTo>
                          <a:pt x="1114679" y="164884"/>
                        </a:lnTo>
                        <a:lnTo>
                          <a:pt x="1157478" y="176796"/>
                        </a:lnTo>
                        <a:lnTo>
                          <a:pt x="1168908" y="188976"/>
                        </a:lnTo>
                        <a:lnTo>
                          <a:pt x="1171117" y="183883"/>
                        </a:lnTo>
                        <a:lnTo>
                          <a:pt x="1168971" y="141884"/>
                        </a:lnTo>
                        <a:lnTo>
                          <a:pt x="1141476" y="108216"/>
                        </a:lnTo>
                        <a:lnTo>
                          <a:pt x="1095756" y="96012"/>
                        </a:lnTo>
                        <a:lnTo>
                          <a:pt x="1082040" y="96608"/>
                        </a:lnTo>
                        <a:lnTo>
                          <a:pt x="1040892" y="106680"/>
                        </a:lnTo>
                        <a:lnTo>
                          <a:pt x="1004239" y="127469"/>
                        </a:lnTo>
                        <a:lnTo>
                          <a:pt x="975156" y="160032"/>
                        </a:lnTo>
                        <a:lnTo>
                          <a:pt x="954989" y="202603"/>
                        </a:lnTo>
                        <a:lnTo>
                          <a:pt x="947915" y="251460"/>
                        </a:lnTo>
                        <a:lnTo>
                          <a:pt x="948753" y="268325"/>
                        </a:lnTo>
                        <a:lnTo>
                          <a:pt x="960120" y="315468"/>
                        </a:lnTo>
                        <a:lnTo>
                          <a:pt x="981113" y="353402"/>
                        </a:lnTo>
                        <a:lnTo>
                          <a:pt x="1010793" y="381774"/>
                        </a:lnTo>
                        <a:lnTo>
                          <a:pt x="1045857" y="399630"/>
                        </a:lnTo>
                        <a:lnTo>
                          <a:pt x="1085075" y="406908"/>
                        </a:lnTo>
                        <a:lnTo>
                          <a:pt x="1097889" y="406336"/>
                        </a:lnTo>
                        <a:lnTo>
                          <a:pt x="1136904" y="397764"/>
                        </a:lnTo>
                        <a:lnTo>
                          <a:pt x="1174191" y="376986"/>
                        </a:lnTo>
                        <a:lnTo>
                          <a:pt x="1185659" y="367284"/>
                        </a:lnTo>
                        <a:lnTo>
                          <a:pt x="1185659" y="399288"/>
                        </a:lnTo>
                        <a:lnTo>
                          <a:pt x="1261872" y="399288"/>
                        </a:lnTo>
                        <a:lnTo>
                          <a:pt x="1261872" y="367284"/>
                        </a:lnTo>
                        <a:lnTo>
                          <a:pt x="1261872" y="338328"/>
                        </a:lnTo>
                        <a:lnTo>
                          <a:pt x="1261872" y="103644"/>
                        </a:lnTo>
                        <a:close/>
                      </a:path>
                      <a:path w="1546225" h="407034">
                        <a:moveTo>
                          <a:pt x="1546136" y="153543"/>
                        </a:moveTo>
                        <a:lnTo>
                          <a:pt x="1546085" y="145554"/>
                        </a:lnTo>
                        <a:lnTo>
                          <a:pt x="1545297" y="140220"/>
                        </a:lnTo>
                        <a:lnTo>
                          <a:pt x="1544904" y="137541"/>
                        </a:lnTo>
                        <a:lnTo>
                          <a:pt x="1520952" y="103644"/>
                        </a:lnTo>
                        <a:lnTo>
                          <a:pt x="1493088" y="95707"/>
                        </a:lnTo>
                        <a:lnTo>
                          <a:pt x="1481328" y="96012"/>
                        </a:lnTo>
                        <a:lnTo>
                          <a:pt x="1440103" y="114503"/>
                        </a:lnTo>
                        <a:lnTo>
                          <a:pt x="1421892" y="140220"/>
                        </a:lnTo>
                        <a:lnTo>
                          <a:pt x="1421892" y="102108"/>
                        </a:lnTo>
                        <a:lnTo>
                          <a:pt x="1356360" y="102108"/>
                        </a:lnTo>
                        <a:lnTo>
                          <a:pt x="1356360" y="399288"/>
                        </a:lnTo>
                        <a:lnTo>
                          <a:pt x="1432547" y="399288"/>
                        </a:lnTo>
                        <a:lnTo>
                          <a:pt x="1432572" y="247662"/>
                        </a:lnTo>
                        <a:lnTo>
                          <a:pt x="1432737" y="240804"/>
                        </a:lnTo>
                        <a:lnTo>
                          <a:pt x="1443291" y="196646"/>
                        </a:lnTo>
                        <a:lnTo>
                          <a:pt x="1478267" y="167652"/>
                        </a:lnTo>
                        <a:lnTo>
                          <a:pt x="1494282" y="165366"/>
                        </a:lnTo>
                        <a:lnTo>
                          <a:pt x="1502270" y="165938"/>
                        </a:lnTo>
                        <a:lnTo>
                          <a:pt x="1530096" y="185940"/>
                        </a:lnTo>
                        <a:lnTo>
                          <a:pt x="1535468" y="180835"/>
                        </a:lnTo>
                        <a:lnTo>
                          <a:pt x="1540002" y="174879"/>
                        </a:lnTo>
                        <a:lnTo>
                          <a:pt x="1543380" y="168363"/>
                        </a:lnTo>
                        <a:lnTo>
                          <a:pt x="1544231" y="165366"/>
                        </a:lnTo>
                        <a:lnTo>
                          <a:pt x="1545336" y="161544"/>
                        </a:lnTo>
                        <a:lnTo>
                          <a:pt x="1546136" y="153543"/>
                        </a:lnTo>
                        <a:close/>
                      </a:path>
                    </a:pathLst>
                  </a:custGeom>
                  <a:solidFill>
                    <a:srgbClr val="13384A"/>
                  </a:solidFill>
                </p:spPr>
                <p:txBody>
                  <a:bodyPr wrap="square" lIns="0" tIns="0" rIns="0" bIns="0" rtlCol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65" name="object 24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5917690" y="1287781"/>
                    <a:ext cx="908305" cy="11582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0" name="object 25"/>
              <p:cNvGrpSpPr/>
              <p:nvPr/>
            </p:nvGrpSpPr>
            <p:grpSpPr>
              <a:xfrm>
                <a:off x="284212" y="3001991"/>
                <a:ext cx="1575179" cy="1167564"/>
                <a:chOff x="644651" y="609598"/>
                <a:chExt cx="1158240" cy="858519"/>
              </a:xfrm>
            </p:grpSpPr>
            <p:pic>
              <p:nvPicPr>
                <p:cNvPr id="160" name="object 45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47313" y="929638"/>
                  <a:ext cx="371887" cy="99061"/>
                </a:xfrm>
                <a:prstGeom prst="rect">
                  <a:avLst/>
                </a:prstGeom>
              </p:spPr>
            </p:pic>
            <p:sp>
              <p:nvSpPr>
                <p:cNvPr id="141" name="object 26"/>
                <p:cNvSpPr/>
                <p:nvPr/>
              </p:nvSpPr>
              <p:spPr>
                <a:xfrm>
                  <a:off x="644651" y="609598"/>
                  <a:ext cx="1158240" cy="85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39" h="858519">
                      <a:moveTo>
                        <a:pt x="579121" y="0"/>
                      </a:moveTo>
                      <a:lnTo>
                        <a:pt x="526832" y="1777"/>
                      </a:lnTo>
                      <a:lnTo>
                        <a:pt x="475772" y="6990"/>
                      </a:lnTo>
                      <a:lnTo>
                        <a:pt x="426155" y="15466"/>
                      </a:lnTo>
                      <a:lnTo>
                        <a:pt x="378194" y="27027"/>
                      </a:lnTo>
                      <a:lnTo>
                        <a:pt x="332101" y="41498"/>
                      </a:lnTo>
                      <a:lnTo>
                        <a:pt x="288091" y="58703"/>
                      </a:lnTo>
                      <a:lnTo>
                        <a:pt x="246376" y="78467"/>
                      </a:lnTo>
                      <a:lnTo>
                        <a:pt x="207170" y="100615"/>
                      </a:lnTo>
                      <a:lnTo>
                        <a:pt x="170686" y="124970"/>
                      </a:lnTo>
                      <a:lnTo>
                        <a:pt x="128121" y="160009"/>
                      </a:lnTo>
                      <a:lnTo>
                        <a:pt x="90861" y="198326"/>
                      </a:lnTo>
                      <a:lnTo>
                        <a:pt x="59359" y="239656"/>
                      </a:lnTo>
                      <a:lnTo>
                        <a:pt x="34069" y="283732"/>
                      </a:lnTo>
                      <a:lnTo>
                        <a:pt x="15444" y="330286"/>
                      </a:lnTo>
                      <a:lnTo>
                        <a:pt x="3936" y="379054"/>
                      </a:lnTo>
                      <a:lnTo>
                        <a:pt x="0" y="429767"/>
                      </a:lnTo>
                      <a:lnTo>
                        <a:pt x="3936" y="479917"/>
                      </a:lnTo>
                      <a:lnTo>
                        <a:pt x="15444" y="528281"/>
                      </a:lnTo>
                      <a:lnTo>
                        <a:pt x="34069" y="574566"/>
                      </a:lnTo>
                      <a:lnTo>
                        <a:pt x="59359" y="618478"/>
                      </a:lnTo>
                      <a:lnTo>
                        <a:pt x="90861" y="659725"/>
                      </a:lnTo>
                      <a:lnTo>
                        <a:pt x="128121" y="698012"/>
                      </a:lnTo>
                      <a:lnTo>
                        <a:pt x="170686" y="733046"/>
                      </a:lnTo>
                      <a:lnTo>
                        <a:pt x="207170" y="757802"/>
                      </a:lnTo>
                      <a:lnTo>
                        <a:pt x="246376" y="780162"/>
                      </a:lnTo>
                      <a:lnTo>
                        <a:pt x="288091" y="799989"/>
                      </a:lnTo>
                      <a:lnTo>
                        <a:pt x="332101" y="817144"/>
                      </a:lnTo>
                      <a:lnTo>
                        <a:pt x="378194" y="831489"/>
                      </a:lnTo>
                      <a:lnTo>
                        <a:pt x="426155" y="842886"/>
                      </a:lnTo>
                      <a:lnTo>
                        <a:pt x="475772" y="851198"/>
                      </a:lnTo>
                      <a:lnTo>
                        <a:pt x="526832" y="856286"/>
                      </a:lnTo>
                      <a:lnTo>
                        <a:pt x="579121" y="858013"/>
                      </a:lnTo>
                      <a:lnTo>
                        <a:pt x="631409" y="856286"/>
                      </a:lnTo>
                      <a:lnTo>
                        <a:pt x="682467" y="851198"/>
                      </a:lnTo>
                      <a:lnTo>
                        <a:pt x="732084" y="842886"/>
                      </a:lnTo>
                      <a:lnTo>
                        <a:pt x="751794" y="838202"/>
                      </a:lnTo>
                      <a:lnTo>
                        <a:pt x="579121" y="838202"/>
                      </a:lnTo>
                      <a:lnTo>
                        <a:pt x="521590" y="836029"/>
                      </a:lnTo>
                      <a:lnTo>
                        <a:pt x="465773" y="829677"/>
                      </a:lnTo>
                      <a:lnTo>
                        <a:pt x="411957" y="819395"/>
                      </a:lnTo>
                      <a:lnTo>
                        <a:pt x="360426" y="805435"/>
                      </a:lnTo>
                      <a:lnTo>
                        <a:pt x="311467" y="788045"/>
                      </a:lnTo>
                      <a:lnTo>
                        <a:pt x="265366" y="767477"/>
                      </a:lnTo>
                      <a:lnTo>
                        <a:pt x="222408" y="743979"/>
                      </a:lnTo>
                      <a:lnTo>
                        <a:pt x="182879" y="717803"/>
                      </a:lnTo>
                      <a:lnTo>
                        <a:pt x="142176" y="684174"/>
                      </a:lnTo>
                      <a:lnTo>
                        <a:pt x="106564" y="647505"/>
                      </a:lnTo>
                      <a:lnTo>
                        <a:pt x="76470" y="608117"/>
                      </a:lnTo>
                      <a:lnTo>
                        <a:pt x="52321" y="566329"/>
                      </a:lnTo>
                      <a:lnTo>
                        <a:pt x="34544" y="522462"/>
                      </a:lnTo>
                      <a:lnTo>
                        <a:pt x="23565" y="476835"/>
                      </a:lnTo>
                      <a:lnTo>
                        <a:pt x="19810" y="429767"/>
                      </a:lnTo>
                      <a:lnTo>
                        <a:pt x="23565" y="382142"/>
                      </a:lnTo>
                      <a:lnTo>
                        <a:pt x="34544" y="336143"/>
                      </a:lnTo>
                      <a:lnTo>
                        <a:pt x="52321" y="292089"/>
                      </a:lnTo>
                      <a:lnTo>
                        <a:pt x="76470" y="250301"/>
                      </a:lnTo>
                      <a:lnTo>
                        <a:pt x="106564" y="211098"/>
                      </a:lnTo>
                      <a:lnTo>
                        <a:pt x="142176" y="174802"/>
                      </a:lnTo>
                      <a:lnTo>
                        <a:pt x="182879" y="141731"/>
                      </a:lnTo>
                      <a:lnTo>
                        <a:pt x="222408" y="115053"/>
                      </a:lnTo>
                      <a:lnTo>
                        <a:pt x="265366" y="91178"/>
                      </a:lnTo>
                      <a:lnTo>
                        <a:pt x="311467" y="70340"/>
                      </a:lnTo>
                      <a:lnTo>
                        <a:pt x="360426" y="52770"/>
                      </a:lnTo>
                      <a:lnTo>
                        <a:pt x="411957" y="38700"/>
                      </a:lnTo>
                      <a:lnTo>
                        <a:pt x="465773" y="28363"/>
                      </a:lnTo>
                      <a:lnTo>
                        <a:pt x="521590" y="21990"/>
                      </a:lnTo>
                      <a:lnTo>
                        <a:pt x="579121" y="19814"/>
                      </a:lnTo>
                      <a:lnTo>
                        <a:pt x="579121" y="0"/>
                      </a:lnTo>
                      <a:close/>
                    </a:path>
                    <a:path w="1158239" h="858519">
                      <a:moveTo>
                        <a:pt x="579121" y="0"/>
                      </a:moveTo>
                      <a:lnTo>
                        <a:pt x="579121" y="19814"/>
                      </a:lnTo>
                      <a:lnTo>
                        <a:pt x="636652" y="21990"/>
                      </a:lnTo>
                      <a:lnTo>
                        <a:pt x="692468" y="28363"/>
                      </a:lnTo>
                      <a:lnTo>
                        <a:pt x="746284" y="38700"/>
                      </a:lnTo>
                      <a:lnTo>
                        <a:pt x="797814" y="52770"/>
                      </a:lnTo>
                      <a:lnTo>
                        <a:pt x="846772" y="70340"/>
                      </a:lnTo>
                      <a:lnTo>
                        <a:pt x="892872" y="91178"/>
                      </a:lnTo>
                      <a:lnTo>
                        <a:pt x="935830" y="115053"/>
                      </a:lnTo>
                      <a:lnTo>
                        <a:pt x="975358" y="141731"/>
                      </a:lnTo>
                      <a:lnTo>
                        <a:pt x="1016062" y="174802"/>
                      </a:lnTo>
                      <a:lnTo>
                        <a:pt x="1051674" y="211098"/>
                      </a:lnTo>
                      <a:lnTo>
                        <a:pt x="1081768" y="250301"/>
                      </a:lnTo>
                      <a:lnTo>
                        <a:pt x="1105916" y="292089"/>
                      </a:lnTo>
                      <a:lnTo>
                        <a:pt x="1123694" y="336143"/>
                      </a:lnTo>
                      <a:lnTo>
                        <a:pt x="1134673" y="382142"/>
                      </a:lnTo>
                      <a:lnTo>
                        <a:pt x="1138428" y="429767"/>
                      </a:lnTo>
                      <a:lnTo>
                        <a:pt x="1134673" y="476835"/>
                      </a:lnTo>
                      <a:lnTo>
                        <a:pt x="1123694" y="522462"/>
                      </a:lnTo>
                      <a:lnTo>
                        <a:pt x="1105916" y="566329"/>
                      </a:lnTo>
                      <a:lnTo>
                        <a:pt x="1081768" y="608117"/>
                      </a:lnTo>
                      <a:lnTo>
                        <a:pt x="1051674" y="647505"/>
                      </a:lnTo>
                      <a:lnTo>
                        <a:pt x="1016062" y="684174"/>
                      </a:lnTo>
                      <a:lnTo>
                        <a:pt x="975358" y="717803"/>
                      </a:lnTo>
                      <a:lnTo>
                        <a:pt x="935830" y="743979"/>
                      </a:lnTo>
                      <a:lnTo>
                        <a:pt x="892872" y="767477"/>
                      </a:lnTo>
                      <a:lnTo>
                        <a:pt x="846772" y="788045"/>
                      </a:lnTo>
                      <a:lnTo>
                        <a:pt x="797814" y="805435"/>
                      </a:lnTo>
                      <a:lnTo>
                        <a:pt x="746284" y="819395"/>
                      </a:lnTo>
                      <a:lnTo>
                        <a:pt x="692468" y="829677"/>
                      </a:lnTo>
                      <a:lnTo>
                        <a:pt x="636652" y="836029"/>
                      </a:lnTo>
                      <a:lnTo>
                        <a:pt x="579121" y="838202"/>
                      </a:lnTo>
                      <a:lnTo>
                        <a:pt x="751794" y="838202"/>
                      </a:lnTo>
                      <a:lnTo>
                        <a:pt x="826137" y="817144"/>
                      </a:lnTo>
                      <a:lnTo>
                        <a:pt x="870147" y="799989"/>
                      </a:lnTo>
                      <a:lnTo>
                        <a:pt x="911861" y="780162"/>
                      </a:lnTo>
                      <a:lnTo>
                        <a:pt x="951067" y="757802"/>
                      </a:lnTo>
                      <a:lnTo>
                        <a:pt x="987552" y="733046"/>
                      </a:lnTo>
                      <a:lnTo>
                        <a:pt x="1030117" y="698012"/>
                      </a:lnTo>
                      <a:lnTo>
                        <a:pt x="1067377" y="659725"/>
                      </a:lnTo>
                      <a:lnTo>
                        <a:pt x="1098879" y="618478"/>
                      </a:lnTo>
                      <a:lnTo>
                        <a:pt x="1124169" y="574566"/>
                      </a:lnTo>
                      <a:lnTo>
                        <a:pt x="1142794" y="528281"/>
                      </a:lnTo>
                      <a:lnTo>
                        <a:pt x="1154302" y="479917"/>
                      </a:lnTo>
                      <a:lnTo>
                        <a:pt x="1158238" y="429767"/>
                      </a:lnTo>
                      <a:lnTo>
                        <a:pt x="1154302" y="379054"/>
                      </a:lnTo>
                      <a:lnTo>
                        <a:pt x="1142794" y="330286"/>
                      </a:lnTo>
                      <a:lnTo>
                        <a:pt x="1124169" y="283732"/>
                      </a:lnTo>
                      <a:lnTo>
                        <a:pt x="1098879" y="239656"/>
                      </a:lnTo>
                      <a:lnTo>
                        <a:pt x="1067377" y="198326"/>
                      </a:lnTo>
                      <a:lnTo>
                        <a:pt x="1030117" y="160009"/>
                      </a:lnTo>
                      <a:lnTo>
                        <a:pt x="987552" y="124970"/>
                      </a:lnTo>
                      <a:lnTo>
                        <a:pt x="951067" y="100615"/>
                      </a:lnTo>
                      <a:lnTo>
                        <a:pt x="911861" y="78467"/>
                      </a:lnTo>
                      <a:lnTo>
                        <a:pt x="870147" y="58703"/>
                      </a:lnTo>
                      <a:lnTo>
                        <a:pt x="826137" y="41498"/>
                      </a:lnTo>
                      <a:lnTo>
                        <a:pt x="780045" y="27027"/>
                      </a:lnTo>
                      <a:lnTo>
                        <a:pt x="732084" y="15466"/>
                      </a:lnTo>
                      <a:lnTo>
                        <a:pt x="682467" y="6990"/>
                      </a:lnTo>
                      <a:lnTo>
                        <a:pt x="631409" y="1777"/>
                      </a:lnTo>
                      <a:lnTo>
                        <a:pt x="579121" y="0"/>
                      </a:lnTo>
                      <a:close/>
                    </a:path>
                  </a:pathLst>
                </a:custGeom>
                <a:solidFill>
                  <a:srgbClr val="ED1C24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bject 27"/>
                <p:cNvSpPr/>
                <p:nvPr/>
              </p:nvSpPr>
              <p:spPr>
                <a:xfrm>
                  <a:off x="1110995" y="1207008"/>
                  <a:ext cx="49530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7619">
                      <a:moveTo>
                        <a:pt x="0" y="0"/>
                      </a:moveTo>
                      <a:lnTo>
                        <a:pt x="1522" y="7621"/>
                      </a:lnTo>
                      <a:lnTo>
                        <a:pt x="413002" y="6094"/>
                      </a:lnTo>
                      <a:lnTo>
                        <a:pt x="495298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bject 28"/>
                <p:cNvSpPr/>
                <p:nvPr/>
              </p:nvSpPr>
              <p:spPr>
                <a:xfrm>
                  <a:off x="1069847" y="1235962"/>
                  <a:ext cx="49530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7619">
                      <a:moveTo>
                        <a:pt x="0" y="0"/>
                      </a:moveTo>
                      <a:lnTo>
                        <a:pt x="1522" y="7621"/>
                      </a:lnTo>
                      <a:lnTo>
                        <a:pt x="414529" y="6098"/>
                      </a:lnTo>
                      <a:lnTo>
                        <a:pt x="495298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22E41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bject 29"/>
                <p:cNvSpPr/>
                <p:nvPr/>
              </p:nvSpPr>
              <p:spPr>
                <a:xfrm>
                  <a:off x="1031749" y="1264921"/>
                  <a:ext cx="495300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7619">
                      <a:moveTo>
                        <a:pt x="0" y="0"/>
                      </a:moveTo>
                      <a:lnTo>
                        <a:pt x="3045" y="7617"/>
                      </a:lnTo>
                      <a:lnTo>
                        <a:pt x="414525" y="6094"/>
                      </a:lnTo>
                      <a:lnTo>
                        <a:pt x="495298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A602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bject 30"/>
                <p:cNvSpPr/>
                <p:nvPr/>
              </p:nvSpPr>
              <p:spPr>
                <a:xfrm>
                  <a:off x="992123" y="1293876"/>
                  <a:ext cx="497205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05" h="7619">
                      <a:moveTo>
                        <a:pt x="0" y="0"/>
                      </a:moveTo>
                      <a:lnTo>
                        <a:pt x="3049" y="7621"/>
                      </a:lnTo>
                      <a:lnTo>
                        <a:pt x="414529" y="7621"/>
                      </a:lnTo>
                      <a:lnTo>
                        <a:pt x="496825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C0C0C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bject 31"/>
                <p:cNvSpPr/>
                <p:nvPr/>
              </p:nvSpPr>
              <p:spPr>
                <a:xfrm>
                  <a:off x="670561" y="633985"/>
                  <a:ext cx="1106805" cy="80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805" h="809625">
                      <a:moveTo>
                        <a:pt x="553212" y="0"/>
                      </a:moveTo>
                      <a:lnTo>
                        <a:pt x="496754" y="2107"/>
                      </a:lnTo>
                      <a:lnTo>
                        <a:pt x="441887" y="8286"/>
                      </a:lnTo>
                      <a:lnTo>
                        <a:pt x="388913" y="18323"/>
                      </a:lnTo>
                      <a:lnTo>
                        <a:pt x="338135" y="32004"/>
                      </a:lnTo>
                      <a:lnTo>
                        <a:pt x="289858" y="49113"/>
                      </a:lnTo>
                      <a:lnTo>
                        <a:pt x="244385" y="69437"/>
                      </a:lnTo>
                      <a:lnTo>
                        <a:pt x="202020" y="92761"/>
                      </a:lnTo>
                      <a:lnTo>
                        <a:pt x="163065" y="118871"/>
                      </a:lnTo>
                      <a:lnTo>
                        <a:pt x="122361" y="151857"/>
                      </a:lnTo>
                      <a:lnTo>
                        <a:pt x="86750" y="187936"/>
                      </a:lnTo>
                      <a:lnTo>
                        <a:pt x="56657" y="226840"/>
                      </a:lnTo>
                      <a:lnTo>
                        <a:pt x="32509" y="268303"/>
                      </a:lnTo>
                      <a:lnTo>
                        <a:pt x="14732" y="312059"/>
                      </a:lnTo>
                      <a:lnTo>
                        <a:pt x="3754" y="357840"/>
                      </a:lnTo>
                      <a:lnTo>
                        <a:pt x="0" y="405381"/>
                      </a:lnTo>
                      <a:lnTo>
                        <a:pt x="3754" y="452444"/>
                      </a:lnTo>
                      <a:lnTo>
                        <a:pt x="14732" y="498040"/>
                      </a:lnTo>
                      <a:lnTo>
                        <a:pt x="32509" y="541823"/>
                      </a:lnTo>
                      <a:lnTo>
                        <a:pt x="56657" y="583446"/>
                      </a:lnTo>
                      <a:lnTo>
                        <a:pt x="86750" y="622564"/>
                      </a:lnTo>
                      <a:lnTo>
                        <a:pt x="122361" y="658828"/>
                      </a:lnTo>
                      <a:lnTo>
                        <a:pt x="163065" y="691894"/>
                      </a:lnTo>
                      <a:lnTo>
                        <a:pt x="202020" y="717939"/>
                      </a:lnTo>
                      <a:lnTo>
                        <a:pt x="244385" y="741091"/>
                      </a:lnTo>
                      <a:lnTo>
                        <a:pt x="289858" y="761171"/>
                      </a:lnTo>
                      <a:lnTo>
                        <a:pt x="338135" y="778001"/>
                      </a:lnTo>
                      <a:lnTo>
                        <a:pt x="388913" y="791402"/>
                      </a:lnTo>
                      <a:lnTo>
                        <a:pt x="441887" y="801195"/>
                      </a:lnTo>
                      <a:lnTo>
                        <a:pt x="496754" y="807202"/>
                      </a:lnTo>
                      <a:lnTo>
                        <a:pt x="553212" y="809243"/>
                      </a:lnTo>
                      <a:lnTo>
                        <a:pt x="609667" y="807202"/>
                      </a:lnTo>
                      <a:lnTo>
                        <a:pt x="664534" y="801195"/>
                      </a:lnTo>
                      <a:lnTo>
                        <a:pt x="670458" y="800100"/>
                      </a:lnTo>
                      <a:lnTo>
                        <a:pt x="553212" y="800100"/>
                      </a:lnTo>
                      <a:lnTo>
                        <a:pt x="497392" y="798060"/>
                      </a:lnTo>
                      <a:lnTo>
                        <a:pt x="443269" y="792074"/>
                      </a:lnTo>
                      <a:lnTo>
                        <a:pt x="391111" y="782338"/>
                      </a:lnTo>
                      <a:lnTo>
                        <a:pt x="341185" y="769047"/>
                      </a:lnTo>
                      <a:lnTo>
                        <a:pt x="293759" y="752399"/>
                      </a:lnTo>
                      <a:lnTo>
                        <a:pt x="249102" y="732589"/>
                      </a:lnTo>
                      <a:lnTo>
                        <a:pt x="207480" y="709815"/>
                      </a:lnTo>
                      <a:lnTo>
                        <a:pt x="169163" y="684273"/>
                      </a:lnTo>
                      <a:lnTo>
                        <a:pt x="129192" y="651950"/>
                      </a:lnTo>
                      <a:lnTo>
                        <a:pt x="94420" y="616587"/>
                      </a:lnTo>
                      <a:lnTo>
                        <a:pt x="65193" y="578505"/>
                      </a:lnTo>
                      <a:lnTo>
                        <a:pt x="41857" y="538024"/>
                      </a:lnTo>
                      <a:lnTo>
                        <a:pt x="24760" y="495462"/>
                      </a:lnTo>
                      <a:lnTo>
                        <a:pt x="14247" y="451141"/>
                      </a:lnTo>
                      <a:lnTo>
                        <a:pt x="10666" y="405381"/>
                      </a:lnTo>
                      <a:lnTo>
                        <a:pt x="14247" y="359622"/>
                      </a:lnTo>
                      <a:lnTo>
                        <a:pt x="24760" y="315302"/>
                      </a:lnTo>
                      <a:lnTo>
                        <a:pt x="41857" y="272741"/>
                      </a:lnTo>
                      <a:lnTo>
                        <a:pt x="65193" y="232259"/>
                      </a:lnTo>
                      <a:lnTo>
                        <a:pt x="94420" y="194177"/>
                      </a:lnTo>
                      <a:lnTo>
                        <a:pt x="129192" y="158813"/>
                      </a:lnTo>
                      <a:lnTo>
                        <a:pt x="169163" y="126489"/>
                      </a:lnTo>
                      <a:lnTo>
                        <a:pt x="207480" y="100948"/>
                      </a:lnTo>
                      <a:lnTo>
                        <a:pt x="249102" y="78175"/>
                      </a:lnTo>
                      <a:lnTo>
                        <a:pt x="293759" y="58366"/>
                      </a:lnTo>
                      <a:lnTo>
                        <a:pt x="341185" y="41718"/>
                      </a:lnTo>
                      <a:lnTo>
                        <a:pt x="391111" y="28428"/>
                      </a:lnTo>
                      <a:lnTo>
                        <a:pt x="443269" y="18691"/>
                      </a:lnTo>
                      <a:lnTo>
                        <a:pt x="497392" y="12705"/>
                      </a:lnTo>
                      <a:lnTo>
                        <a:pt x="553212" y="10666"/>
                      </a:lnTo>
                      <a:lnTo>
                        <a:pt x="553212" y="0"/>
                      </a:lnTo>
                      <a:close/>
                    </a:path>
                    <a:path w="1106805" h="809625">
                      <a:moveTo>
                        <a:pt x="553212" y="0"/>
                      </a:moveTo>
                      <a:lnTo>
                        <a:pt x="553212" y="10666"/>
                      </a:lnTo>
                      <a:lnTo>
                        <a:pt x="609031" y="12705"/>
                      </a:lnTo>
                      <a:lnTo>
                        <a:pt x="663153" y="18691"/>
                      </a:lnTo>
                      <a:lnTo>
                        <a:pt x="715311" y="28428"/>
                      </a:lnTo>
                      <a:lnTo>
                        <a:pt x="765237" y="41718"/>
                      </a:lnTo>
                      <a:lnTo>
                        <a:pt x="812662" y="58366"/>
                      </a:lnTo>
                      <a:lnTo>
                        <a:pt x="857320" y="78175"/>
                      </a:lnTo>
                      <a:lnTo>
                        <a:pt x="898941" y="100948"/>
                      </a:lnTo>
                      <a:lnTo>
                        <a:pt x="937260" y="126489"/>
                      </a:lnTo>
                      <a:lnTo>
                        <a:pt x="977229" y="158813"/>
                      </a:lnTo>
                      <a:lnTo>
                        <a:pt x="1012001" y="194177"/>
                      </a:lnTo>
                      <a:lnTo>
                        <a:pt x="1041227" y="232259"/>
                      </a:lnTo>
                      <a:lnTo>
                        <a:pt x="1064562" y="272741"/>
                      </a:lnTo>
                      <a:lnTo>
                        <a:pt x="1081659" y="315302"/>
                      </a:lnTo>
                      <a:lnTo>
                        <a:pt x="1092172" y="359622"/>
                      </a:lnTo>
                      <a:lnTo>
                        <a:pt x="1095753" y="405381"/>
                      </a:lnTo>
                      <a:lnTo>
                        <a:pt x="1092172" y="451141"/>
                      </a:lnTo>
                      <a:lnTo>
                        <a:pt x="1081659" y="495462"/>
                      </a:lnTo>
                      <a:lnTo>
                        <a:pt x="1064562" y="538024"/>
                      </a:lnTo>
                      <a:lnTo>
                        <a:pt x="1041227" y="578505"/>
                      </a:lnTo>
                      <a:lnTo>
                        <a:pt x="1012001" y="616587"/>
                      </a:lnTo>
                      <a:lnTo>
                        <a:pt x="977229" y="651950"/>
                      </a:lnTo>
                      <a:lnTo>
                        <a:pt x="937260" y="684273"/>
                      </a:lnTo>
                      <a:lnTo>
                        <a:pt x="898941" y="709815"/>
                      </a:lnTo>
                      <a:lnTo>
                        <a:pt x="857320" y="732589"/>
                      </a:lnTo>
                      <a:lnTo>
                        <a:pt x="812662" y="752399"/>
                      </a:lnTo>
                      <a:lnTo>
                        <a:pt x="765237" y="769047"/>
                      </a:lnTo>
                      <a:lnTo>
                        <a:pt x="715311" y="782338"/>
                      </a:lnTo>
                      <a:lnTo>
                        <a:pt x="663153" y="792074"/>
                      </a:lnTo>
                      <a:lnTo>
                        <a:pt x="609031" y="798060"/>
                      </a:lnTo>
                      <a:lnTo>
                        <a:pt x="553212" y="800100"/>
                      </a:lnTo>
                      <a:lnTo>
                        <a:pt x="670458" y="800100"/>
                      </a:lnTo>
                      <a:lnTo>
                        <a:pt x="717508" y="791402"/>
                      </a:lnTo>
                      <a:lnTo>
                        <a:pt x="768284" y="778001"/>
                      </a:lnTo>
                      <a:lnTo>
                        <a:pt x="816561" y="761171"/>
                      </a:lnTo>
                      <a:lnTo>
                        <a:pt x="862034" y="741091"/>
                      </a:lnTo>
                      <a:lnTo>
                        <a:pt x="904400" y="717939"/>
                      </a:lnTo>
                      <a:lnTo>
                        <a:pt x="943354" y="691894"/>
                      </a:lnTo>
                      <a:lnTo>
                        <a:pt x="984058" y="658828"/>
                      </a:lnTo>
                      <a:lnTo>
                        <a:pt x="1019670" y="622564"/>
                      </a:lnTo>
                      <a:lnTo>
                        <a:pt x="1049764" y="583446"/>
                      </a:lnTo>
                      <a:lnTo>
                        <a:pt x="1073912" y="541823"/>
                      </a:lnTo>
                      <a:lnTo>
                        <a:pt x="1091690" y="498040"/>
                      </a:lnTo>
                      <a:lnTo>
                        <a:pt x="1102669" y="452444"/>
                      </a:lnTo>
                      <a:lnTo>
                        <a:pt x="1106423" y="405381"/>
                      </a:lnTo>
                      <a:lnTo>
                        <a:pt x="1102669" y="357840"/>
                      </a:lnTo>
                      <a:lnTo>
                        <a:pt x="1091690" y="312059"/>
                      </a:lnTo>
                      <a:lnTo>
                        <a:pt x="1073912" y="268303"/>
                      </a:lnTo>
                      <a:lnTo>
                        <a:pt x="1049764" y="226840"/>
                      </a:lnTo>
                      <a:lnTo>
                        <a:pt x="1019670" y="187936"/>
                      </a:lnTo>
                      <a:lnTo>
                        <a:pt x="984058" y="151857"/>
                      </a:lnTo>
                      <a:lnTo>
                        <a:pt x="943354" y="118871"/>
                      </a:lnTo>
                      <a:lnTo>
                        <a:pt x="904400" y="92761"/>
                      </a:lnTo>
                      <a:lnTo>
                        <a:pt x="862034" y="69437"/>
                      </a:lnTo>
                      <a:lnTo>
                        <a:pt x="816561" y="49113"/>
                      </a:lnTo>
                      <a:lnTo>
                        <a:pt x="768284" y="32004"/>
                      </a:lnTo>
                      <a:lnTo>
                        <a:pt x="717508" y="18323"/>
                      </a:lnTo>
                      <a:lnTo>
                        <a:pt x="664534" y="8286"/>
                      </a:lnTo>
                      <a:lnTo>
                        <a:pt x="609667" y="2107"/>
                      </a:lnTo>
                      <a:lnTo>
                        <a:pt x="553212" y="0"/>
                      </a:lnTo>
                      <a:close/>
                    </a:path>
                  </a:pathLst>
                </a:custGeom>
                <a:solidFill>
                  <a:srgbClr val="082D3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bject 33"/>
                <p:cNvSpPr/>
                <p:nvPr/>
              </p:nvSpPr>
              <p:spPr>
                <a:xfrm>
                  <a:off x="950975" y="662940"/>
                  <a:ext cx="394970" cy="277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969" h="277494">
                      <a:moveTo>
                        <a:pt x="394714" y="0"/>
                      </a:moveTo>
                      <a:lnTo>
                        <a:pt x="0" y="277369"/>
                      </a:lnTo>
                      <a:lnTo>
                        <a:pt x="85345" y="274319"/>
                      </a:lnTo>
                      <a:lnTo>
                        <a:pt x="384048" y="12193"/>
                      </a:lnTo>
                      <a:lnTo>
                        <a:pt x="394714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bject 35"/>
                <p:cNvSpPr/>
                <p:nvPr/>
              </p:nvSpPr>
              <p:spPr>
                <a:xfrm>
                  <a:off x="1344168" y="661417"/>
                  <a:ext cx="192405" cy="119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05" h="119379">
                      <a:moveTo>
                        <a:pt x="6094" y="0"/>
                      </a:moveTo>
                      <a:lnTo>
                        <a:pt x="0" y="4572"/>
                      </a:lnTo>
                      <a:lnTo>
                        <a:pt x="181357" y="118872"/>
                      </a:lnTo>
                      <a:lnTo>
                        <a:pt x="192023" y="112773"/>
                      </a:lnTo>
                      <a:lnTo>
                        <a:pt x="6094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bject 36"/>
                <p:cNvSpPr/>
                <p:nvPr/>
              </p:nvSpPr>
              <p:spPr>
                <a:xfrm>
                  <a:off x="1381318" y="854964"/>
                  <a:ext cx="200660" cy="26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59" h="265430">
                      <a:moveTo>
                        <a:pt x="197280" y="158497"/>
                      </a:moveTo>
                      <a:lnTo>
                        <a:pt x="151824" y="158497"/>
                      </a:lnTo>
                      <a:lnTo>
                        <a:pt x="153351" y="170686"/>
                      </a:lnTo>
                      <a:lnTo>
                        <a:pt x="153136" y="178760"/>
                      </a:lnTo>
                      <a:lnTo>
                        <a:pt x="151636" y="186118"/>
                      </a:lnTo>
                      <a:lnTo>
                        <a:pt x="147564" y="191475"/>
                      </a:lnTo>
                      <a:lnTo>
                        <a:pt x="139635" y="193546"/>
                      </a:lnTo>
                      <a:lnTo>
                        <a:pt x="23808" y="193546"/>
                      </a:lnTo>
                      <a:lnTo>
                        <a:pt x="23808" y="265175"/>
                      </a:lnTo>
                      <a:lnTo>
                        <a:pt x="150301" y="265175"/>
                      </a:lnTo>
                      <a:lnTo>
                        <a:pt x="180019" y="249339"/>
                      </a:lnTo>
                      <a:lnTo>
                        <a:pt x="194878" y="221931"/>
                      </a:lnTo>
                      <a:lnTo>
                        <a:pt x="200022" y="195951"/>
                      </a:lnTo>
                      <a:lnTo>
                        <a:pt x="200593" y="184402"/>
                      </a:lnTo>
                      <a:lnTo>
                        <a:pt x="197280" y="158497"/>
                      </a:lnTo>
                      <a:close/>
                    </a:path>
                    <a:path w="200659" h="265430">
                      <a:moveTo>
                        <a:pt x="197544" y="0"/>
                      </a:moveTo>
                      <a:lnTo>
                        <a:pt x="43623" y="0"/>
                      </a:lnTo>
                      <a:lnTo>
                        <a:pt x="14715" y="23664"/>
                      </a:lnTo>
                      <a:lnTo>
                        <a:pt x="0" y="63129"/>
                      </a:lnTo>
                      <a:lnTo>
                        <a:pt x="499" y="106765"/>
                      </a:lnTo>
                      <a:lnTo>
                        <a:pt x="17238" y="142939"/>
                      </a:lnTo>
                      <a:lnTo>
                        <a:pt x="51240" y="160019"/>
                      </a:lnTo>
                      <a:lnTo>
                        <a:pt x="136585" y="160019"/>
                      </a:lnTo>
                      <a:lnTo>
                        <a:pt x="151824" y="158497"/>
                      </a:lnTo>
                      <a:lnTo>
                        <a:pt x="197280" y="158497"/>
                      </a:lnTo>
                      <a:lnTo>
                        <a:pt x="176400" y="113918"/>
                      </a:lnTo>
                      <a:lnTo>
                        <a:pt x="58861" y="103633"/>
                      </a:lnTo>
                      <a:lnTo>
                        <a:pt x="46668" y="103633"/>
                      </a:lnTo>
                      <a:lnTo>
                        <a:pt x="48195" y="88390"/>
                      </a:lnTo>
                      <a:lnTo>
                        <a:pt x="48195" y="70102"/>
                      </a:lnTo>
                      <a:lnTo>
                        <a:pt x="167738" y="70102"/>
                      </a:lnTo>
                      <a:lnTo>
                        <a:pt x="190855" y="17620"/>
                      </a:lnTo>
                      <a:lnTo>
                        <a:pt x="196021" y="6094"/>
                      </a:lnTo>
                      <a:lnTo>
                        <a:pt x="197544" y="3049"/>
                      </a:lnTo>
                      <a:lnTo>
                        <a:pt x="197544" y="0"/>
                      </a:lnTo>
                      <a:close/>
                    </a:path>
                    <a:path w="200659" h="265430">
                      <a:moveTo>
                        <a:pt x="167738" y="70102"/>
                      </a:moveTo>
                      <a:lnTo>
                        <a:pt x="58861" y="70102"/>
                      </a:lnTo>
                      <a:lnTo>
                        <a:pt x="167067" y="71629"/>
                      </a:lnTo>
                      <a:lnTo>
                        <a:pt x="167738" y="70102"/>
                      </a:lnTo>
                      <a:close/>
                    </a:path>
                  </a:pathLst>
                </a:custGeom>
                <a:solidFill>
                  <a:srgbClr val="082D3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bject 37"/>
                <p:cNvSpPr/>
                <p:nvPr/>
              </p:nvSpPr>
              <p:spPr>
                <a:xfrm>
                  <a:off x="1223773" y="856486"/>
                  <a:ext cx="182880" cy="264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80" h="264159">
                      <a:moveTo>
                        <a:pt x="182879" y="0"/>
                      </a:moveTo>
                      <a:lnTo>
                        <a:pt x="137159" y="1526"/>
                      </a:lnTo>
                      <a:lnTo>
                        <a:pt x="135633" y="94489"/>
                      </a:lnTo>
                      <a:lnTo>
                        <a:pt x="47242" y="94489"/>
                      </a:lnTo>
                      <a:lnTo>
                        <a:pt x="47242" y="1526"/>
                      </a:lnTo>
                      <a:lnTo>
                        <a:pt x="0" y="0"/>
                      </a:lnTo>
                      <a:lnTo>
                        <a:pt x="0" y="262130"/>
                      </a:lnTo>
                      <a:lnTo>
                        <a:pt x="47242" y="262130"/>
                      </a:lnTo>
                      <a:lnTo>
                        <a:pt x="47242" y="163069"/>
                      </a:lnTo>
                      <a:lnTo>
                        <a:pt x="135633" y="163069"/>
                      </a:lnTo>
                      <a:lnTo>
                        <a:pt x="135633" y="263653"/>
                      </a:lnTo>
                      <a:lnTo>
                        <a:pt x="182879" y="263653"/>
                      </a:lnTo>
                      <a:lnTo>
                        <a:pt x="182879" y="160020"/>
                      </a:lnTo>
                      <a:lnTo>
                        <a:pt x="160376" y="130946"/>
                      </a:lnTo>
                      <a:lnTo>
                        <a:pt x="151446" y="85154"/>
                      </a:lnTo>
                      <a:lnTo>
                        <a:pt x="158233" y="36791"/>
                      </a:lnTo>
                      <a:lnTo>
                        <a:pt x="182879" y="0"/>
                      </a:lnTo>
                      <a:close/>
                    </a:path>
                  </a:pathLst>
                </a:custGeom>
                <a:solidFill>
                  <a:srgbClr val="D319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bject 40"/>
                <p:cNvSpPr/>
                <p:nvPr/>
              </p:nvSpPr>
              <p:spPr>
                <a:xfrm>
                  <a:off x="806194" y="1021078"/>
                  <a:ext cx="306705" cy="24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05" h="247015">
                      <a:moveTo>
                        <a:pt x="225554" y="0"/>
                      </a:moveTo>
                      <a:lnTo>
                        <a:pt x="0" y="246887"/>
                      </a:lnTo>
                      <a:lnTo>
                        <a:pt x="306324" y="1526"/>
                      </a:lnTo>
                      <a:lnTo>
                        <a:pt x="225554" y="0"/>
                      </a:lnTo>
                      <a:close/>
                    </a:path>
                  </a:pathLst>
                </a:custGeom>
                <a:solidFill>
                  <a:srgbClr val="082D3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bject 42"/>
                <p:cNvSpPr/>
                <p:nvPr/>
              </p:nvSpPr>
              <p:spPr>
                <a:xfrm>
                  <a:off x="1223773" y="1042416"/>
                  <a:ext cx="5080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0" h="1905">
                      <a:moveTo>
                        <a:pt x="4571" y="0"/>
                      </a:moveTo>
                      <a:lnTo>
                        <a:pt x="0" y="0"/>
                      </a:lnTo>
                      <a:lnTo>
                        <a:pt x="0" y="1522"/>
                      </a:lnTo>
                      <a:lnTo>
                        <a:pt x="4571" y="1522"/>
                      </a:lnTo>
                      <a:lnTo>
                        <a:pt x="4571" y="0"/>
                      </a:lnTo>
                      <a:close/>
                    </a:path>
                  </a:pathLst>
                </a:custGeom>
                <a:solidFill>
                  <a:srgbClr val="CF1F25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bject 43"/>
                <p:cNvSpPr/>
                <p:nvPr/>
              </p:nvSpPr>
              <p:spPr>
                <a:xfrm>
                  <a:off x="1011934" y="1043938"/>
                  <a:ext cx="7493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30">
                      <a:moveTo>
                        <a:pt x="74678" y="0"/>
                      </a:moveTo>
                      <a:lnTo>
                        <a:pt x="0" y="0"/>
                      </a:lnTo>
                      <a:lnTo>
                        <a:pt x="74678" y="0"/>
                      </a:lnTo>
                      <a:close/>
                    </a:path>
                  </a:pathLst>
                </a:custGeom>
                <a:solidFill>
                  <a:srgbClr val="031B26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FFFED-EFFB-FA1D-A111-EA746CCA1E93}"/>
              </a:ext>
            </a:extLst>
          </p:cNvPr>
          <p:cNvGrpSpPr/>
          <p:nvPr/>
        </p:nvGrpSpPr>
        <p:grpSpPr>
          <a:xfrm>
            <a:off x="-2" y="0"/>
            <a:ext cx="7236331" cy="2337792"/>
            <a:chOff x="-2" y="0"/>
            <a:chExt cx="8709065" cy="281357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FB011B-CDD2-FBC9-6547-585E857E7BE5}"/>
                </a:ext>
              </a:extLst>
            </p:cNvPr>
            <p:cNvGrpSpPr/>
            <p:nvPr/>
          </p:nvGrpSpPr>
          <p:grpSpPr>
            <a:xfrm>
              <a:off x="-2" y="0"/>
              <a:ext cx="8709065" cy="2813579"/>
              <a:chOff x="1142999" y="990600"/>
              <a:chExt cx="5415217" cy="323419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057093B-0D17-48DC-B8F4-71630EC3A548}"/>
                  </a:ext>
                </a:extLst>
              </p:cNvPr>
              <p:cNvSpPr/>
              <p:nvPr/>
            </p:nvSpPr>
            <p:spPr>
              <a:xfrm>
                <a:off x="1143000" y="990600"/>
                <a:ext cx="5415216" cy="2897508"/>
              </a:xfrm>
              <a:custGeom>
                <a:avLst/>
                <a:gdLst>
                  <a:gd name="connsiteX0" fmla="*/ 0 w 4741156"/>
                  <a:gd name="connsiteY0" fmla="*/ 0 h 2536840"/>
                  <a:gd name="connsiteX1" fmla="*/ 4741156 w 4741156"/>
                  <a:gd name="connsiteY1" fmla="*/ 0 h 2536840"/>
                  <a:gd name="connsiteX2" fmla="*/ 4706992 w 4741156"/>
                  <a:gd name="connsiteY2" fmla="*/ 86116 h 2536840"/>
                  <a:gd name="connsiteX3" fmla="*/ 3175000 w 4741156"/>
                  <a:gd name="connsiteY3" fmla="*/ 1106166 h 2536840"/>
                  <a:gd name="connsiteX4" fmla="*/ 2901950 w 4741156"/>
                  <a:gd name="connsiteY4" fmla="*/ 1797046 h 2536840"/>
                  <a:gd name="connsiteX5" fmla="*/ 2339340 w 4741156"/>
                  <a:gd name="connsiteY5" fmla="*/ 2447286 h 2536840"/>
                  <a:gd name="connsiteX6" fmla="*/ 806450 w 4741156"/>
                  <a:gd name="connsiteY6" fmla="*/ 2016756 h 2536840"/>
                  <a:gd name="connsiteX7" fmla="*/ 2492 w 4741156"/>
                  <a:gd name="connsiteY7" fmla="*/ 2534021 h 2536840"/>
                  <a:gd name="connsiteX8" fmla="*/ 0 w 4741156"/>
                  <a:gd name="connsiteY8" fmla="*/ 2536840 h 2536840"/>
                  <a:gd name="connsiteX9" fmla="*/ 0 w 4741156"/>
                  <a:gd name="connsiteY9" fmla="*/ 0 h 253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1156" h="2536840">
                    <a:moveTo>
                      <a:pt x="0" y="0"/>
                    </a:moveTo>
                    <a:lnTo>
                      <a:pt x="4741156" y="0"/>
                    </a:lnTo>
                    <a:lnTo>
                      <a:pt x="4706992" y="86116"/>
                    </a:lnTo>
                    <a:cubicBezTo>
                      <a:pt x="4295877" y="1048448"/>
                      <a:pt x="3550306" y="824639"/>
                      <a:pt x="3175000" y="1106166"/>
                    </a:cubicBezTo>
                    <a:cubicBezTo>
                      <a:pt x="2932209" y="1288290"/>
                      <a:pt x="2927413" y="1534918"/>
                      <a:pt x="2901950" y="1797046"/>
                    </a:cubicBezTo>
                    <a:cubicBezTo>
                      <a:pt x="2861733" y="2211066"/>
                      <a:pt x="2688590" y="2410668"/>
                      <a:pt x="2339340" y="2447286"/>
                    </a:cubicBezTo>
                    <a:cubicBezTo>
                      <a:pt x="1984134" y="2484528"/>
                      <a:pt x="1282307" y="2038769"/>
                      <a:pt x="806450" y="2016756"/>
                    </a:cubicBezTo>
                    <a:cubicBezTo>
                      <a:pt x="509039" y="2002998"/>
                      <a:pt x="267239" y="2237948"/>
                      <a:pt x="2492" y="2534021"/>
                    </a:cubicBezTo>
                    <a:lnTo>
                      <a:pt x="0" y="25368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9069A3B-074D-44FB-A431-817D1A8654C6}"/>
                  </a:ext>
                </a:extLst>
              </p:cNvPr>
              <p:cNvSpPr/>
              <p:nvPr/>
            </p:nvSpPr>
            <p:spPr>
              <a:xfrm>
                <a:off x="1142999" y="1421056"/>
                <a:ext cx="5412463" cy="2803736"/>
              </a:xfrm>
              <a:custGeom>
                <a:avLst/>
                <a:gdLst>
                  <a:gd name="connsiteX0" fmla="*/ 0 w 6661150"/>
                  <a:gd name="connsiteY0" fmla="*/ 2114550 h 2114550"/>
                  <a:gd name="connsiteX1" fmla="*/ 3689350 w 6661150"/>
                  <a:gd name="connsiteY1" fmla="*/ 2114550 h 2114550"/>
                  <a:gd name="connsiteX2" fmla="*/ 3689350 w 6661150"/>
                  <a:gd name="connsiteY2" fmla="*/ 793750 h 2114550"/>
                  <a:gd name="connsiteX3" fmla="*/ 5740400 w 6661150"/>
                  <a:gd name="connsiteY3" fmla="*/ 793750 h 2114550"/>
                  <a:gd name="connsiteX4" fmla="*/ 6534150 w 6661150"/>
                  <a:gd name="connsiteY4" fmla="*/ 0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664078 w 6661150"/>
                  <a:gd name="connsiteY1" fmla="*/ 1819275 h 2114550"/>
                  <a:gd name="connsiteX2" fmla="*/ 3689350 w 6661150"/>
                  <a:gd name="connsiteY2" fmla="*/ 793750 h 2114550"/>
                  <a:gd name="connsiteX3" fmla="*/ 5740400 w 6661150"/>
                  <a:gd name="connsiteY3" fmla="*/ 793750 h 2114550"/>
                  <a:gd name="connsiteX4" fmla="*/ 6534150 w 6661150"/>
                  <a:gd name="connsiteY4" fmla="*/ 0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5740400 w 6661150"/>
                  <a:gd name="connsiteY3" fmla="*/ 793750 h 2155825"/>
                  <a:gd name="connsiteX4" fmla="*/ 6534150 w 6661150"/>
                  <a:gd name="connsiteY4" fmla="*/ 0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6534150 w 6661150"/>
                  <a:gd name="connsiteY4" fmla="*/ 0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5825"/>
                  <a:gd name="connsiteX1" fmla="*/ 664078 w 6661150"/>
                  <a:gd name="connsiteY1" fmla="*/ 1819275 h 2155825"/>
                  <a:gd name="connsiteX2" fmla="*/ 2930720 w 6661150"/>
                  <a:gd name="connsiteY2" fmla="*/ 2155825 h 2155825"/>
                  <a:gd name="connsiteX3" fmla="*/ 4917008 w 6661150"/>
                  <a:gd name="connsiteY3" fmla="*/ 1584325 h 2155825"/>
                  <a:gd name="connsiteX4" fmla="*/ 5942048 w 6661150"/>
                  <a:gd name="connsiteY4" fmla="*/ 1038225 h 2155825"/>
                  <a:gd name="connsiteX5" fmla="*/ 6661150 w 6661150"/>
                  <a:gd name="connsiteY5" fmla="*/ 0 h 2155825"/>
                  <a:gd name="connsiteX0" fmla="*/ 0 w 6661150"/>
                  <a:gd name="connsiteY0" fmla="*/ 2114550 h 2158735"/>
                  <a:gd name="connsiteX1" fmla="*/ 664078 w 6661150"/>
                  <a:gd name="connsiteY1" fmla="*/ 1819275 h 2158735"/>
                  <a:gd name="connsiteX2" fmla="*/ 2930720 w 6661150"/>
                  <a:gd name="connsiteY2" fmla="*/ 2155825 h 2158735"/>
                  <a:gd name="connsiteX3" fmla="*/ 4917008 w 6661150"/>
                  <a:gd name="connsiteY3" fmla="*/ 1584325 h 2158735"/>
                  <a:gd name="connsiteX4" fmla="*/ 5942048 w 6661150"/>
                  <a:gd name="connsiteY4" fmla="*/ 1038225 h 2158735"/>
                  <a:gd name="connsiteX5" fmla="*/ 6661150 w 6661150"/>
                  <a:gd name="connsiteY5" fmla="*/ 0 h 2158735"/>
                  <a:gd name="connsiteX0" fmla="*/ 0 w 6661150"/>
                  <a:gd name="connsiteY0" fmla="*/ 2114550 h 2158735"/>
                  <a:gd name="connsiteX1" fmla="*/ 664078 w 6661150"/>
                  <a:gd name="connsiteY1" fmla="*/ 1819275 h 2158735"/>
                  <a:gd name="connsiteX2" fmla="*/ 2930720 w 6661150"/>
                  <a:gd name="connsiteY2" fmla="*/ 2155825 h 2158735"/>
                  <a:gd name="connsiteX3" fmla="*/ 4917008 w 6661150"/>
                  <a:gd name="connsiteY3" fmla="*/ 1584325 h 2158735"/>
                  <a:gd name="connsiteX4" fmla="*/ 5942048 w 6661150"/>
                  <a:gd name="connsiteY4" fmla="*/ 1038225 h 2158735"/>
                  <a:gd name="connsiteX5" fmla="*/ 6661150 w 6661150"/>
                  <a:gd name="connsiteY5" fmla="*/ 0 h 2158735"/>
                  <a:gd name="connsiteX0" fmla="*/ 0 w 6661150"/>
                  <a:gd name="connsiteY0" fmla="*/ 2114550 h 2158735"/>
                  <a:gd name="connsiteX1" fmla="*/ 664078 w 6661150"/>
                  <a:gd name="connsiteY1" fmla="*/ 1819275 h 2158735"/>
                  <a:gd name="connsiteX2" fmla="*/ 2930720 w 6661150"/>
                  <a:gd name="connsiteY2" fmla="*/ 2155825 h 2158735"/>
                  <a:gd name="connsiteX3" fmla="*/ 4917008 w 6661150"/>
                  <a:gd name="connsiteY3" fmla="*/ 1584325 h 2158735"/>
                  <a:gd name="connsiteX4" fmla="*/ 5942048 w 6661150"/>
                  <a:gd name="connsiteY4" fmla="*/ 1038225 h 2158735"/>
                  <a:gd name="connsiteX5" fmla="*/ 6661150 w 6661150"/>
                  <a:gd name="connsiteY5" fmla="*/ 0 h 2158735"/>
                  <a:gd name="connsiteX0" fmla="*/ 0 w 6661150"/>
                  <a:gd name="connsiteY0" fmla="*/ 2114550 h 2159877"/>
                  <a:gd name="connsiteX1" fmla="*/ 664078 w 6661150"/>
                  <a:gd name="connsiteY1" fmla="*/ 1819275 h 2159877"/>
                  <a:gd name="connsiteX2" fmla="*/ 2930720 w 6661150"/>
                  <a:gd name="connsiteY2" fmla="*/ 2155825 h 2159877"/>
                  <a:gd name="connsiteX3" fmla="*/ 4917008 w 6661150"/>
                  <a:gd name="connsiteY3" fmla="*/ 1584325 h 2159877"/>
                  <a:gd name="connsiteX4" fmla="*/ 5942048 w 6661150"/>
                  <a:gd name="connsiteY4" fmla="*/ 1038225 h 2159877"/>
                  <a:gd name="connsiteX5" fmla="*/ 6661150 w 6661150"/>
                  <a:gd name="connsiteY5" fmla="*/ 0 h 2159877"/>
                  <a:gd name="connsiteX0" fmla="*/ 0 w 6661150"/>
                  <a:gd name="connsiteY0" fmla="*/ 2114550 h 2149270"/>
                  <a:gd name="connsiteX1" fmla="*/ 664078 w 6661150"/>
                  <a:gd name="connsiteY1" fmla="*/ 1819275 h 2149270"/>
                  <a:gd name="connsiteX2" fmla="*/ 2662424 w 6661150"/>
                  <a:gd name="connsiteY2" fmla="*/ 2146300 h 2149270"/>
                  <a:gd name="connsiteX3" fmla="*/ 4917008 w 6661150"/>
                  <a:gd name="connsiteY3" fmla="*/ 1584325 h 2149270"/>
                  <a:gd name="connsiteX4" fmla="*/ 5942048 w 6661150"/>
                  <a:gd name="connsiteY4" fmla="*/ 1038225 h 2149270"/>
                  <a:gd name="connsiteX5" fmla="*/ 6661150 w 6661150"/>
                  <a:gd name="connsiteY5" fmla="*/ 0 h 2149270"/>
                  <a:gd name="connsiteX0" fmla="*/ 0 w 6661150"/>
                  <a:gd name="connsiteY0" fmla="*/ 2114550 h 2169225"/>
                  <a:gd name="connsiteX1" fmla="*/ 664078 w 6661150"/>
                  <a:gd name="connsiteY1" fmla="*/ 1819275 h 2169225"/>
                  <a:gd name="connsiteX2" fmla="*/ 2662424 w 6661150"/>
                  <a:gd name="connsiteY2" fmla="*/ 2146300 h 2169225"/>
                  <a:gd name="connsiteX3" fmla="*/ 4917008 w 6661150"/>
                  <a:gd name="connsiteY3" fmla="*/ 1584325 h 2169225"/>
                  <a:gd name="connsiteX4" fmla="*/ 5942048 w 6661150"/>
                  <a:gd name="connsiteY4" fmla="*/ 1038225 h 2169225"/>
                  <a:gd name="connsiteX5" fmla="*/ 6661150 w 6661150"/>
                  <a:gd name="connsiteY5" fmla="*/ 0 h 2169225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42048 w 6661150"/>
                  <a:gd name="connsiteY4" fmla="*/ 1038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858783 w 6661150"/>
                  <a:gd name="connsiteY4" fmla="*/ 1419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858783 w 6661150"/>
                  <a:gd name="connsiteY4" fmla="*/ 1419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858783 w 6661150"/>
                  <a:gd name="connsiteY4" fmla="*/ 141922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149724"/>
                  <a:gd name="connsiteX1" fmla="*/ 664078 w 6661150"/>
                  <a:gd name="connsiteY1" fmla="*/ 1819275 h 2149724"/>
                  <a:gd name="connsiteX2" fmla="*/ 2662424 w 6661150"/>
                  <a:gd name="connsiteY2" fmla="*/ 2146300 h 2149724"/>
                  <a:gd name="connsiteX3" fmla="*/ 4269396 w 6661150"/>
                  <a:gd name="connsiteY3" fmla="*/ 1565275 h 2149724"/>
                  <a:gd name="connsiteX4" fmla="*/ 5923545 w 6661150"/>
                  <a:gd name="connsiteY4" fmla="*/ 1590675 h 2149724"/>
                  <a:gd name="connsiteX5" fmla="*/ 6661150 w 6661150"/>
                  <a:gd name="connsiteY5" fmla="*/ 0 h 2149724"/>
                  <a:gd name="connsiteX0" fmla="*/ 0 w 6661150"/>
                  <a:gd name="connsiteY0" fmla="*/ 2114550 h 2263354"/>
                  <a:gd name="connsiteX1" fmla="*/ 664078 w 6661150"/>
                  <a:gd name="connsiteY1" fmla="*/ 1819275 h 2263354"/>
                  <a:gd name="connsiteX2" fmla="*/ 2680927 w 6661150"/>
                  <a:gd name="connsiteY2" fmla="*/ 2260600 h 2263354"/>
                  <a:gd name="connsiteX3" fmla="*/ 4269396 w 6661150"/>
                  <a:gd name="connsiteY3" fmla="*/ 1565275 h 2263354"/>
                  <a:gd name="connsiteX4" fmla="*/ 5923545 w 6661150"/>
                  <a:gd name="connsiteY4" fmla="*/ 1590675 h 2263354"/>
                  <a:gd name="connsiteX5" fmla="*/ 6661150 w 6661150"/>
                  <a:gd name="connsiteY5" fmla="*/ 0 h 2263354"/>
                  <a:gd name="connsiteX0" fmla="*/ 0 w 6661150"/>
                  <a:gd name="connsiteY0" fmla="*/ 2114550 h 2264949"/>
                  <a:gd name="connsiteX1" fmla="*/ 664078 w 6661150"/>
                  <a:gd name="connsiteY1" fmla="*/ 1819275 h 2264949"/>
                  <a:gd name="connsiteX2" fmla="*/ 2680927 w 6661150"/>
                  <a:gd name="connsiteY2" fmla="*/ 2260600 h 2264949"/>
                  <a:gd name="connsiteX3" fmla="*/ 4269396 w 6661150"/>
                  <a:gd name="connsiteY3" fmla="*/ 1565275 h 2264949"/>
                  <a:gd name="connsiteX4" fmla="*/ 5923545 w 6661150"/>
                  <a:gd name="connsiteY4" fmla="*/ 1590675 h 2264949"/>
                  <a:gd name="connsiteX5" fmla="*/ 6661150 w 6661150"/>
                  <a:gd name="connsiteY5" fmla="*/ 0 h 2264949"/>
                  <a:gd name="connsiteX0" fmla="*/ 0 w 6661150"/>
                  <a:gd name="connsiteY0" fmla="*/ 2114550 h 2266828"/>
                  <a:gd name="connsiteX1" fmla="*/ 664078 w 6661150"/>
                  <a:gd name="connsiteY1" fmla="*/ 1819275 h 2266828"/>
                  <a:gd name="connsiteX2" fmla="*/ 2680927 w 6661150"/>
                  <a:gd name="connsiteY2" fmla="*/ 2260600 h 2266828"/>
                  <a:gd name="connsiteX3" fmla="*/ 4269396 w 6661150"/>
                  <a:gd name="connsiteY3" fmla="*/ 1565275 h 2266828"/>
                  <a:gd name="connsiteX4" fmla="*/ 5923545 w 6661150"/>
                  <a:gd name="connsiteY4" fmla="*/ 1590675 h 2266828"/>
                  <a:gd name="connsiteX5" fmla="*/ 6661150 w 6661150"/>
                  <a:gd name="connsiteY5" fmla="*/ 0 h 2266828"/>
                  <a:gd name="connsiteX0" fmla="*/ 0 w 6661150"/>
                  <a:gd name="connsiteY0" fmla="*/ 2114550 h 2266828"/>
                  <a:gd name="connsiteX1" fmla="*/ 664078 w 6661150"/>
                  <a:gd name="connsiteY1" fmla="*/ 1819275 h 2266828"/>
                  <a:gd name="connsiteX2" fmla="*/ 2680927 w 6661150"/>
                  <a:gd name="connsiteY2" fmla="*/ 2260600 h 2266828"/>
                  <a:gd name="connsiteX3" fmla="*/ 4269396 w 6661150"/>
                  <a:gd name="connsiteY3" fmla="*/ 1565275 h 2266828"/>
                  <a:gd name="connsiteX4" fmla="*/ 5923545 w 6661150"/>
                  <a:gd name="connsiteY4" fmla="*/ 1590675 h 2266828"/>
                  <a:gd name="connsiteX5" fmla="*/ 6661150 w 6661150"/>
                  <a:gd name="connsiteY5" fmla="*/ 0 h 2266828"/>
                  <a:gd name="connsiteX0" fmla="*/ 0 w 6661150"/>
                  <a:gd name="connsiteY0" fmla="*/ 2114550 h 2261551"/>
                  <a:gd name="connsiteX1" fmla="*/ 1219174 w 6661150"/>
                  <a:gd name="connsiteY1" fmla="*/ 1703027 h 2261551"/>
                  <a:gd name="connsiteX2" fmla="*/ 2680927 w 6661150"/>
                  <a:gd name="connsiteY2" fmla="*/ 2260600 h 2261551"/>
                  <a:gd name="connsiteX3" fmla="*/ 4269396 w 6661150"/>
                  <a:gd name="connsiteY3" fmla="*/ 1565275 h 2261551"/>
                  <a:gd name="connsiteX4" fmla="*/ 5923545 w 6661150"/>
                  <a:gd name="connsiteY4" fmla="*/ 1590675 h 2261551"/>
                  <a:gd name="connsiteX5" fmla="*/ 6661150 w 6661150"/>
                  <a:gd name="connsiteY5" fmla="*/ 0 h 2261551"/>
                  <a:gd name="connsiteX0" fmla="*/ 0 w 6661150"/>
                  <a:gd name="connsiteY0" fmla="*/ 2114550 h 2161769"/>
                  <a:gd name="connsiteX1" fmla="*/ 1219174 w 6661150"/>
                  <a:gd name="connsiteY1" fmla="*/ 1703027 h 2161769"/>
                  <a:gd name="connsiteX2" fmla="*/ 2804282 w 6661150"/>
                  <a:gd name="connsiteY2" fmla="*/ 2160960 h 2161769"/>
                  <a:gd name="connsiteX3" fmla="*/ 4269396 w 6661150"/>
                  <a:gd name="connsiteY3" fmla="*/ 1565275 h 2161769"/>
                  <a:gd name="connsiteX4" fmla="*/ 5923545 w 6661150"/>
                  <a:gd name="connsiteY4" fmla="*/ 1590675 h 2161769"/>
                  <a:gd name="connsiteX5" fmla="*/ 6661150 w 6661150"/>
                  <a:gd name="connsiteY5" fmla="*/ 0 h 2161769"/>
                  <a:gd name="connsiteX0" fmla="*/ 0 w 6661150"/>
                  <a:gd name="connsiteY0" fmla="*/ 2114550 h 2161267"/>
                  <a:gd name="connsiteX1" fmla="*/ 910787 w 6661150"/>
                  <a:gd name="connsiteY1" fmla="*/ 1653207 h 2161267"/>
                  <a:gd name="connsiteX2" fmla="*/ 2804282 w 6661150"/>
                  <a:gd name="connsiteY2" fmla="*/ 2160960 h 2161267"/>
                  <a:gd name="connsiteX3" fmla="*/ 4269396 w 6661150"/>
                  <a:gd name="connsiteY3" fmla="*/ 1565275 h 2161267"/>
                  <a:gd name="connsiteX4" fmla="*/ 5923545 w 6661150"/>
                  <a:gd name="connsiteY4" fmla="*/ 1590675 h 2161267"/>
                  <a:gd name="connsiteX5" fmla="*/ 6661150 w 6661150"/>
                  <a:gd name="connsiteY5" fmla="*/ 0 h 2161267"/>
                  <a:gd name="connsiteX0" fmla="*/ 0 w 6661150"/>
                  <a:gd name="connsiteY0" fmla="*/ 2114550 h 2161267"/>
                  <a:gd name="connsiteX1" fmla="*/ 910787 w 6661150"/>
                  <a:gd name="connsiteY1" fmla="*/ 1653207 h 2161267"/>
                  <a:gd name="connsiteX2" fmla="*/ 2804282 w 6661150"/>
                  <a:gd name="connsiteY2" fmla="*/ 2160960 h 2161267"/>
                  <a:gd name="connsiteX3" fmla="*/ 4269396 w 6661150"/>
                  <a:gd name="connsiteY3" fmla="*/ 1565275 h 2161267"/>
                  <a:gd name="connsiteX4" fmla="*/ 5923545 w 6661150"/>
                  <a:gd name="connsiteY4" fmla="*/ 1590675 h 2161267"/>
                  <a:gd name="connsiteX5" fmla="*/ 6661150 w 6661150"/>
                  <a:gd name="connsiteY5" fmla="*/ 0 h 2161267"/>
                  <a:gd name="connsiteX0" fmla="*/ 0 w 6661150"/>
                  <a:gd name="connsiteY0" fmla="*/ 2114550 h 2170696"/>
                  <a:gd name="connsiteX1" fmla="*/ 910787 w 6661150"/>
                  <a:gd name="connsiteY1" fmla="*/ 1653207 h 2170696"/>
                  <a:gd name="connsiteX2" fmla="*/ 2804282 w 6661150"/>
                  <a:gd name="connsiteY2" fmla="*/ 2160960 h 2170696"/>
                  <a:gd name="connsiteX3" fmla="*/ 3985680 w 6661150"/>
                  <a:gd name="connsiteY3" fmla="*/ 1100285 h 2170696"/>
                  <a:gd name="connsiteX4" fmla="*/ 5923545 w 6661150"/>
                  <a:gd name="connsiteY4" fmla="*/ 1590675 h 2170696"/>
                  <a:gd name="connsiteX5" fmla="*/ 6661150 w 6661150"/>
                  <a:gd name="connsiteY5" fmla="*/ 0 h 2170696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100333 w 6661150"/>
                  <a:gd name="connsiteY2" fmla="*/ 2086230 h 2114550"/>
                  <a:gd name="connsiteX3" fmla="*/ 3985680 w 6661150"/>
                  <a:gd name="connsiteY3" fmla="*/ 1100285 h 2114550"/>
                  <a:gd name="connsiteX4" fmla="*/ 5923545 w 6661150"/>
                  <a:gd name="connsiteY4" fmla="*/ 1590675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68104"/>
                  <a:gd name="connsiteX1" fmla="*/ 910787 w 6661150"/>
                  <a:gd name="connsiteY1" fmla="*/ 1653207 h 2168104"/>
                  <a:gd name="connsiteX2" fmla="*/ 3100333 w 6661150"/>
                  <a:gd name="connsiteY2" fmla="*/ 2086230 h 2168104"/>
                  <a:gd name="connsiteX3" fmla="*/ 3985680 w 6661150"/>
                  <a:gd name="connsiteY3" fmla="*/ 1100285 h 2168104"/>
                  <a:gd name="connsiteX4" fmla="*/ 5923545 w 6661150"/>
                  <a:gd name="connsiteY4" fmla="*/ 1590675 h 2168104"/>
                  <a:gd name="connsiteX5" fmla="*/ 6661150 w 6661150"/>
                  <a:gd name="connsiteY5" fmla="*/ 0 h 2168104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923545 w 6661150"/>
                  <a:gd name="connsiteY4" fmla="*/ 1590675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528811 w 6661150"/>
                  <a:gd name="connsiteY4" fmla="*/ 461413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528811 w 6661150"/>
                  <a:gd name="connsiteY4" fmla="*/ 461413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985680 w 6661150"/>
                  <a:gd name="connsiteY3" fmla="*/ 1100285 h 2114550"/>
                  <a:gd name="connsiteX4" fmla="*/ 5232760 w 6661150"/>
                  <a:gd name="connsiteY4" fmla="*/ 577661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775977 w 6661150"/>
                  <a:gd name="connsiteY3" fmla="*/ 1058768 h 2114550"/>
                  <a:gd name="connsiteX4" fmla="*/ 5232760 w 6661150"/>
                  <a:gd name="connsiteY4" fmla="*/ 577661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775977 w 6661150"/>
                  <a:gd name="connsiteY3" fmla="*/ 1058768 h 2114550"/>
                  <a:gd name="connsiteX4" fmla="*/ 5195754 w 6661150"/>
                  <a:gd name="connsiteY4" fmla="*/ 519537 h 2114550"/>
                  <a:gd name="connsiteX5" fmla="*/ 6661150 w 6661150"/>
                  <a:gd name="connsiteY5" fmla="*/ 0 h 2114550"/>
                  <a:gd name="connsiteX0" fmla="*/ 0 w 6661150"/>
                  <a:gd name="connsiteY0" fmla="*/ 2114550 h 2114550"/>
                  <a:gd name="connsiteX1" fmla="*/ 910787 w 6661150"/>
                  <a:gd name="connsiteY1" fmla="*/ 1653207 h 2114550"/>
                  <a:gd name="connsiteX2" fmla="*/ 3087998 w 6661150"/>
                  <a:gd name="connsiteY2" fmla="*/ 1961679 h 2114550"/>
                  <a:gd name="connsiteX3" fmla="*/ 3590946 w 6661150"/>
                  <a:gd name="connsiteY3" fmla="*/ 1033858 h 2114550"/>
                  <a:gd name="connsiteX4" fmla="*/ 5195754 w 6661150"/>
                  <a:gd name="connsiteY4" fmla="*/ 519537 h 2114550"/>
                  <a:gd name="connsiteX5" fmla="*/ 6661150 w 6661150"/>
                  <a:gd name="connsiteY5" fmla="*/ 0 h 2114550"/>
                  <a:gd name="connsiteX0" fmla="*/ 0 w 6624144"/>
                  <a:gd name="connsiteY0" fmla="*/ 2147764 h 2147764"/>
                  <a:gd name="connsiteX1" fmla="*/ 910787 w 6624144"/>
                  <a:gd name="connsiteY1" fmla="*/ 1686421 h 2147764"/>
                  <a:gd name="connsiteX2" fmla="*/ 3087998 w 6624144"/>
                  <a:gd name="connsiteY2" fmla="*/ 1994893 h 2147764"/>
                  <a:gd name="connsiteX3" fmla="*/ 3590946 w 6624144"/>
                  <a:gd name="connsiteY3" fmla="*/ 1067072 h 2147764"/>
                  <a:gd name="connsiteX4" fmla="*/ 5195754 w 6624144"/>
                  <a:gd name="connsiteY4" fmla="*/ 552751 h 2147764"/>
                  <a:gd name="connsiteX5" fmla="*/ 6624144 w 6624144"/>
                  <a:gd name="connsiteY5" fmla="*/ 0 h 2147764"/>
                  <a:gd name="connsiteX0" fmla="*/ 0 w 6624144"/>
                  <a:gd name="connsiteY0" fmla="*/ 2147764 h 2147764"/>
                  <a:gd name="connsiteX1" fmla="*/ 910787 w 6624144"/>
                  <a:gd name="connsiteY1" fmla="*/ 1686421 h 2147764"/>
                  <a:gd name="connsiteX2" fmla="*/ 3087998 w 6624144"/>
                  <a:gd name="connsiteY2" fmla="*/ 1994893 h 2147764"/>
                  <a:gd name="connsiteX3" fmla="*/ 3590946 w 6624144"/>
                  <a:gd name="connsiteY3" fmla="*/ 1067072 h 2147764"/>
                  <a:gd name="connsiteX4" fmla="*/ 5195754 w 6624144"/>
                  <a:gd name="connsiteY4" fmla="*/ 552751 h 2147764"/>
                  <a:gd name="connsiteX5" fmla="*/ 6624144 w 6624144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3087998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5195754 w 5667323"/>
                  <a:gd name="connsiteY4" fmla="*/ 552751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3087998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5195754 w 5667323"/>
                  <a:gd name="connsiteY4" fmla="*/ 552751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3087998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2940795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2793592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910787 w 5667323"/>
                  <a:gd name="connsiteY1" fmla="*/ 1686421 h 2147764"/>
                  <a:gd name="connsiteX2" fmla="*/ 2793592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898520 w 5667323"/>
                  <a:gd name="connsiteY1" fmla="*/ 1653208 h 2147764"/>
                  <a:gd name="connsiteX2" fmla="*/ 2793592 w 5667323"/>
                  <a:gd name="connsiteY2" fmla="*/ 1994893 h 2147764"/>
                  <a:gd name="connsiteX3" fmla="*/ 3590946 w 5667323"/>
                  <a:gd name="connsiteY3" fmla="*/ 1067072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898520 w 5667323"/>
                  <a:gd name="connsiteY1" fmla="*/ 1653208 h 2147764"/>
                  <a:gd name="connsiteX2" fmla="*/ 2793592 w 5667323"/>
                  <a:gd name="connsiteY2" fmla="*/ 1994893 h 2147764"/>
                  <a:gd name="connsiteX3" fmla="*/ 3627747 w 5667323"/>
                  <a:gd name="connsiteY3" fmla="*/ 967431 h 2147764"/>
                  <a:gd name="connsiteX4" fmla="*/ 4925882 w 5667323"/>
                  <a:gd name="connsiteY4" fmla="*/ 602572 h 2147764"/>
                  <a:gd name="connsiteX5" fmla="*/ 5667323 w 5667323"/>
                  <a:gd name="connsiteY5" fmla="*/ 0 h 2147764"/>
                  <a:gd name="connsiteX0" fmla="*/ 0 w 5667323"/>
                  <a:gd name="connsiteY0" fmla="*/ 2147764 h 2147764"/>
                  <a:gd name="connsiteX1" fmla="*/ 898520 w 5667323"/>
                  <a:gd name="connsiteY1" fmla="*/ 1653208 h 2147764"/>
                  <a:gd name="connsiteX2" fmla="*/ 2793592 w 5667323"/>
                  <a:gd name="connsiteY2" fmla="*/ 1994893 h 2147764"/>
                  <a:gd name="connsiteX3" fmla="*/ 3627747 w 5667323"/>
                  <a:gd name="connsiteY3" fmla="*/ 967431 h 2147764"/>
                  <a:gd name="connsiteX4" fmla="*/ 4925883 w 5667323"/>
                  <a:gd name="connsiteY4" fmla="*/ 594269 h 2147764"/>
                  <a:gd name="connsiteX5" fmla="*/ 5667323 w 5667323"/>
                  <a:gd name="connsiteY5" fmla="*/ 0 h 214776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95586"/>
                  <a:gd name="connsiteY0" fmla="*/ 2197584 h 2197584"/>
                  <a:gd name="connsiteX1" fmla="*/ 898520 w 5495586"/>
                  <a:gd name="connsiteY1" fmla="*/ 1703028 h 2197584"/>
                  <a:gd name="connsiteX2" fmla="*/ 2793592 w 5495586"/>
                  <a:gd name="connsiteY2" fmla="*/ 2044713 h 2197584"/>
                  <a:gd name="connsiteX3" fmla="*/ 3627747 w 5495586"/>
                  <a:gd name="connsiteY3" fmla="*/ 1017251 h 2197584"/>
                  <a:gd name="connsiteX4" fmla="*/ 4925883 w 5495586"/>
                  <a:gd name="connsiteY4" fmla="*/ 644089 h 2197584"/>
                  <a:gd name="connsiteX5" fmla="*/ 5495586 w 5495586"/>
                  <a:gd name="connsiteY5" fmla="*/ 0 h 2197584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8520 w 5471052"/>
                  <a:gd name="connsiteY1" fmla="*/ 1619994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93592 w 5471052"/>
                  <a:gd name="connsiteY2" fmla="*/ 1961679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40200 w 5471052"/>
                  <a:gd name="connsiteY2" fmla="*/ 2005284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40200 w 5471052"/>
                  <a:gd name="connsiteY2" fmla="*/ 2005284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627747 w 5471052"/>
                  <a:gd name="connsiteY3" fmla="*/ 934217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574355 w 5471052"/>
                  <a:gd name="connsiteY3" fmla="*/ 1051951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574355 w 5471052"/>
                  <a:gd name="connsiteY3" fmla="*/ 1051951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471052 w 5471052"/>
                  <a:gd name="connsiteY5" fmla="*/ 0 h 2114550"/>
                  <a:gd name="connsiteX0" fmla="*/ 0 w 5471052"/>
                  <a:gd name="connsiteY0" fmla="*/ 2114550 h 2114550"/>
                  <a:gd name="connsiteX1" fmla="*/ 894706 w 5471052"/>
                  <a:gd name="connsiteY1" fmla="*/ 1650518 h 2114550"/>
                  <a:gd name="connsiteX2" fmla="*/ 2724945 w 5471052"/>
                  <a:gd name="connsiteY2" fmla="*/ 1987842 h 2114550"/>
                  <a:gd name="connsiteX3" fmla="*/ 3406551 w 5471052"/>
                  <a:gd name="connsiteY3" fmla="*/ 1204569 h 2114550"/>
                  <a:gd name="connsiteX4" fmla="*/ 4925883 w 5471052"/>
                  <a:gd name="connsiteY4" fmla="*/ 561055 h 2114550"/>
                  <a:gd name="connsiteX5" fmla="*/ 5227899 w 5471052"/>
                  <a:gd name="connsiteY5" fmla="*/ 281437 h 2114550"/>
                  <a:gd name="connsiteX6" fmla="*/ 5471052 w 5471052"/>
                  <a:gd name="connsiteY6" fmla="*/ 0 h 2114550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  <a:gd name="connsiteX0" fmla="*/ 0 w 5227899"/>
                  <a:gd name="connsiteY0" fmla="*/ 1833113 h 1833113"/>
                  <a:gd name="connsiteX1" fmla="*/ 894706 w 5227899"/>
                  <a:gd name="connsiteY1" fmla="*/ 1369081 h 1833113"/>
                  <a:gd name="connsiteX2" fmla="*/ 2724945 w 5227899"/>
                  <a:gd name="connsiteY2" fmla="*/ 1706405 h 1833113"/>
                  <a:gd name="connsiteX3" fmla="*/ 3406551 w 5227899"/>
                  <a:gd name="connsiteY3" fmla="*/ 923132 h 1833113"/>
                  <a:gd name="connsiteX4" fmla="*/ 4925883 w 5227899"/>
                  <a:gd name="connsiteY4" fmla="*/ 279618 h 1833113"/>
                  <a:gd name="connsiteX5" fmla="*/ 5227899 w 5227899"/>
                  <a:gd name="connsiteY5" fmla="*/ 0 h 1833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27899" h="1833113">
                    <a:moveTo>
                      <a:pt x="0" y="1833113"/>
                    </a:moveTo>
                    <a:cubicBezTo>
                      <a:pt x="11638" y="1724102"/>
                      <a:pt x="440549" y="1390199"/>
                      <a:pt x="894706" y="1369081"/>
                    </a:cubicBezTo>
                    <a:cubicBezTo>
                      <a:pt x="1348863" y="1347963"/>
                      <a:pt x="2306304" y="1780730"/>
                      <a:pt x="2724945" y="1706405"/>
                    </a:cubicBezTo>
                    <a:cubicBezTo>
                      <a:pt x="3143586" y="1632080"/>
                      <a:pt x="3318131" y="1396397"/>
                      <a:pt x="3406551" y="923132"/>
                    </a:cubicBezTo>
                    <a:cubicBezTo>
                      <a:pt x="3494971" y="449867"/>
                      <a:pt x="4622325" y="433473"/>
                      <a:pt x="4925883" y="279618"/>
                    </a:cubicBezTo>
                    <a:cubicBezTo>
                      <a:pt x="5165183" y="125763"/>
                      <a:pt x="5132447" y="139458"/>
                      <a:pt x="5227899" y="0"/>
                    </a:cubicBezTo>
                  </a:path>
                </a:pathLst>
              </a:custGeom>
              <a:noFill/>
              <a:ln w="95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6ECD33-A721-6D4B-B599-22B35023CF7C}"/>
                </a:ext>
              </a:extLst>
            </p:cNvPr>
            <p:cNvSpPr txBox="1"/>
            <p:nvPr/>
          </p:nvSpPr>
          <p:spPr>
            <a:xfrm>
              <a:off x="236636" y="442399"/>
              <a:ext cx="5327585" cy="14446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Tahoma" panose="020B0604030504040204" pitchFamily="34" charset="0"/>
                  <a:cs typeface="+mn-cs"/>
                </a:rPr>
                <a:t>Solar Module Manufacture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6F636A-065C-3D70-A009-90C8D7F19CA9}"/>
              </a:ext>
            </a:extLst>
          </p:cNvPr>
          <p:cNvSpPr/>
          <p:nvPr/>
        </p:nvSpPr>
        <p:spPr>
          <a:xfrm flipH="1">
            <a:off x="-2" y="6784933"/>
            <a:ext cx="7251702" cy="2625767"/>
          </a:xfrm>
          <a:custGeom>
            <a:avLst/>
            <a:gdLst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435100 w 6858000"/>
              <a:gd name="connsiteY5" fmla="*/ 1060777 h 1504008"/>
              <a:gd name="connsiteX6" fmla="*/ 3168650 w 6858000"/>
              <a:gd name="connsiteY6" fmla="*/ 1397327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435100 w 6858000"/>
              <a:gd name="connsiteY5" fmla="*/ 10607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1504008 h 1504008"/>
              <a:gd name="connsiteX3" fmla="*/ 0 w 6858000"/>
              <a:gd name="connsiteY3" fmla="*/ 1504008 h 1504008"/>
              <a:gd name="connsiteX4" fmla="*/ 0 w 6858000"/>
              <a:gd name="connsiteY4" fmla="*/ 990927 h 1504008"/>
              <a:gd name="connsiteX5" fmla="*/ 1352550 w 6858000"/>
              <a:gd name="connsiteY5" fmla="*/ 1111577 h 1504008"/>
              <a:gd name="connsiteX6" fmla="*/ 3163888 w 6858000"/>
              <a:gd name="connsiteY6" fmla="*/ 1316364 h 1504008"/>
              <a:gd name="connsiteX7" fmla="*/ 4654550 w 6858000"/>
              <a:gd name="connsiteY7" fmla="*/ 724227 h 1504008"/>
              <a:gd name="connsiteX8" fmla="*/ 6197600 w 6858000"/>
              <a:gd name="connsiteY8" fmla="*/ 327 h 1504008"/>
              <a:gd name="connsiteX0" fmla="*/ 6197600 w 6858000"/>
              <a:gd name="connsiteY0" fmla="*/ 327 h 1504008"/>
              <a:gd name="connsiteX1" fmla="*/ 6858000 w 6858000"/>
              <a:gd name="connsiteY1" fmla="*/ 101927 h 1504008"/>
              <a:gd name="connsiteX2" fmla="*/ 6858000 w 6858000"/>
              <a:gd name="connsiteY2" fmla="*/ 424508 h 1504008"/>
              <a:gd name="connsiteX3" fmla="*/ 6858000 w 6858000"/>
              <a:gd name="connsiteY3" fmla="*/ 1504008 h 1504008"/>
              <a:gd name="connsiteX4" fmla="*/ 0 w 6858000"/>
              <a:gd name="connsiteY4" fmla="*/ 1504008 h 1504008"/>
              <a:gd name="connsiteX5" fmla="*/ 0 w 6858000"/>
              <a:gd name="connsiteY5" fmla="*/ 990927 h 1504008"/>
              <a:gd name="connsiteX6" fmla="*/ 1352550 w 6858000"/>
              <a:gd name="connsiteY6" fmla="*/ 1111577 h 1504008"/>
              <a:gd name="connsiteX7" fmla="*/ 3163888 w 6858000"/>
              <a:gd name="connsiteY7" fmla="*/ 1316364 h 1504008"/>
              <a:gd name="connsiteX8" fmla="*/ 4654550 w 6858000"/>
              <a:gd name="connsiteY8" fmla="*/ 724227 h 1504008"/>
              <a:gd name="connsiteX9" fmla="*/ 6197600 w 6858000"/>
              <a:gd name="connsiteY9" fmla="*/ 327 h 1504008"/>
              <a:gd name="connsiteX0" fmla="*/ 6197600 w 6858000"/>
              <a:gd name="connsiteY0" fmla="*/ 7043 h 1510724"/>
              <a:gd name="connsiteX1" fmla="*/ 6858000 w 6858000"/>
              <a:gd name="connsiteY1" fmla="*/ 431224 h 1510724"/>
              <a:gd name="connsiteX2" fmla="*/ 6858000 w 6858000"/>
              <a:gd name="connsiteY2" fmla="*/ 1510724 h 1510724"/>
              <a:gd name="connsiteX3" fmla="*/ 0 w 6858000"/>
              <a:gd name="connsiteY3" fmla="*/ 1510724 h 1510724"/>
              <a:gd name="connsiteX4" fmla="*/ 0 w 6858000"/>
              <a:gd name="connsiteY4" fmla="*/ 997643 h 1510724"/>
              <a:gd name="connsiteX5" fmla="*/ 1352550 w 6858000"/>
              <a:gd name="connsiteY5" fmla="*/ 1118293 h 1510724"/>
              <a:gd name="connsiteX6" fmla="*/ 3163888 w 6858000"/>
              <a:gd name="connsiteY6" fmla="*/ 1323080 h 1510724"/>
              <a:gd name="connsiteX7" fmla="*/ 4654550 w 6858000"/>
              <a:gd name="connsiteY7" fmla="*/ 730943 h 1510724"/>
              <a:gd name="connsiteX8" fmla="*/ 6197600 w 6858000"/>
              <a:gd name="connsiteY8" fmla="*/ 7043 h 1510724"/>
              <a:gd name="connsiteX0" fmla="*/ 5975350 w 6858000"/>
              <a:gd name="connsiteY0" fmla="*/ 16360 h 1354941"/>
              <a:gd name="connsiteX1" fmla="*/ 6858000 w 6858000"/>
              <a:gd name="connsiteY1" fmla="*/ 275441 h 1354941"/>
              <a:gd name="connsiteX2" fmla="*/ 6858000 w 6858000"/>
              <a:gd name="connsiteY2" fmla="*/ 1354941 h 1354941"/>
              <a:gd name="connsiteX3" fmla="*/ 0 w 6858000"/>
              <a:gd name="connsiteY3" fmla="*/ 1354941 h 1354941"/>
              <a:gd name="connsiteX4" fmla="*/ 0 w 6858000"/>
              <a:gd name="connsiteY4" fmla="*/ 841860 h 1354941"/>
              <a:gd name="connsiteX5" fmla="*/ 1352550 w 6858000"/>
              <a:gd name="connsiteY5" fmla="*/ 962510 h 1354941"/>
              <a:gd name="connsiteX6" fmla="*/ 3163888 w 6858000"/>
              <a:gd name="connsiteY6" fmla="*/ 1167297 h 1354941"/>
              <a:gd name="connsiteX7" fmla="*/ 4654550 w 6858000"/>
              <a:gd name="connsiteY7" fmla="*/ 575160 h 1354941"/>
              <a:gd name="connsiteX8" fmla="*/ 5975350 w 6858000"/>
              <a:gd name="connsiteY8" fmla="*/ 16360 h 1354941"/>
              <a:gd name="connsiteX0" fmla="*/ 5975350 w 6858000"/>
              <a:gd name="connsiteY0" fmla="*/ 11628 h 1350209"/>
              <a:gd name="connsiteX1" fmla="*/ 6858000 w 6858000"/>
              <a:gd name="connsiteY1" fmla="*/ 270709 h 1350209"/>
              <a:gd name="connsiteX2" fmla="*/ 6858000 w 6858000"/>
              <a:gd name="connsiteY2" fmla="*/ 1350209 h 1350209"/>
              <a:gd name="connsiteX3" fmla="*/ 0 w 6858000"/>
              <a:gd name="connsiteY3" fmla="*/ 1350209 h 1350209"/>
              <a:gd name="connsiteX4" fmla="*/ 0 w 6858000"/>
              <a:gd name="connsiteY4" fmla="*/ 837128 h 1350209"/>
              <a:gd name="connsiteX5" fmla="*/ 1352550 w 6858000"/>
              <a:gd name="connsiteY5" fmla="*/ 957778 h 1350209"/>
              <a:gd name="connsiteX6" fmla="*/ 3163888 w 6858000"/>
              <a:gd name="connsiteY6" fmla="*/ 1162565 h 1350209"/>
              <a:gd name="connsiteX7" fmla="*/ 4654550 w 6858000"/>
              <a:gd name="connsiteY7" fmla="*/ 570428 h 1350209"/>
              <a:gd name="connsiteX8" fmla="*/ 5975350 w 6858000"/>
              <a:gd name="connsiteY8" fmla="*/ 11628 h 1350209"/>
              <a:gd name="connsiteX0" fmla="*/ 5975350 w 6858000"/>
              <a:gd name="connsiteY0" fmla="*/ 11628 h 1350209"/>
              <a:gd name="connsiteX1" fmla="*/ 6858000 w 6858000"/>
              <a:gd name="connsiteY1" fmla="*/ 270709 h 1350209"/>
              <a:gd name="connsiteX2" fmla="*/ 6858000 w 6858000"/>
              <a:gd name="connsiteY2" fmla="*/ 1350209 h 1350209"/>
              <a:gd name="connsiteX3" fmla="*/ 0 w 6858000"/>
              <a:gd name="connsiteY3" fmla="*/ 1350209 h 1350209"/>
              <a:gd name="connsiteX4" fmla="*/ 0 w 6858000"/>
              <a:gd name="connsiteY4" fmla="*/ 837128 h 1350209"/>
              <a:gd name="connsiteX5" fmla="*/ 1352550 w 6858000"/>
              <a:gd name="connsiteY5" fmla="*/ 957778 h 1350209"/>
              <a:gd name="connsiteX6" fmla="*/ 3163888 w 6858000"/>
              <a:gd name="connsiteY6" fmla="*/ 1162565 h 1350209"/>
              <a:gd name="connsiteX7" fmla="*/ 4654550 w 6858000"/>
              <a:gd name="connsiteY7" fmla="*/ 570428 h 1350209"/>
              <a:gd name="connsiteX8" fmla="*/ 5975350 w 6858000"/>
              <a:gd name="connsiteY8" fmla="*/ 11628 h 1350209"/>
              <a:gd name="connsiteX0" fmla="*/ 5975350 w 6858000"/>
              <a:gd name="connsiteY0" fmla="*/ 3956 h 1342537"/>
              <a:gd name="connsiteX1" fmla="*/ 6858000 w 6858000"/>
              <a:gd name="connsiteY1" fmla="*/ 263037 h 1342537"/>
              <a:gd name="connsiteX2" fmla="*/ 6858000 w 6858000"/>
              <a:gd name="connsiteY2" fmla="*/ 1342537 h 1342537"/>
              <a:gd name="connsiteX3" fmla="*/ 0 w 6858000"/>
              <a:gd name="connsiteY3" fmla="*/ 1342537 h 1342537"/>
              <a:gd name="connsiteX4" fmla="*/ 0 w 6858000"/>
              <a:gd name="connsiteY4" fmla="*/ 829456 h 1342537"/>
              <a:gd name="connsiteX5" fmla="*/ 1352550 w 6858000"/>
              <a:gd name="connsiteY5" fmla="*/ 950106 h 1342537"/>
              <a:gd name="connsiteX6" fmla="*/ 3163888 w 6858000"/>
              <a:gd name="connsiteY6" fmla="*/ 1154893 h 1342537"/>
              <a:gd name="connsiteX7" fmla="*/ 4654550 w 6858000"/>
              <a:gd name="connsiteY7" fmla="*/ 562756 h 1342537"/>
              <a:gd name="connsiteX8" fmla="*/ 5975350 w 6858000"/>
              <a:gd name="connsiteY8" fmla="*/ 3956 h 1342537"/>
              <a:gd name="connsiteX0" fmla="*/ 5975350 w 6858000"/>
              <a:gd name="connsiteY0" fmla="*/ 295 h 1338876"/>
              <a:gd name="connsiteX1" fmla="*/ 6858000 w 6858000"/>
              <a:gd name="connsiteY1" fmla="*/ 259376 h 1338876"/>
              <a:gd name="connsiteX2" fmla="*/ 6858000 w 6858000"/>
              <a:gd name="connsiteY2" fmla="*/ 1338876 h 1338876"/>
              <a:gd name="connsiteX3" fmla="*/ 0 w 6858000"/>
              <a:gd name="connsiteY3" fmla="*/ 1338876 h 1338876"/>
              <a:gd name="connsiteX4" fmla="*/ 0 w 6858000"/>
              <a:gd name="connsiteY4" fmla="*/ 825795 h 1338876"/>
              <a:gd name="connsiteX5" fmla="*/ 1352550 w 6858000"/>
              <a:gd name="connsiteY5" fmla="*/ 946445 h 1338876"/>
              <a:gd name="connsiteX6" fmla="*/ 3163888 w 6858000"/>
              <a:gd name="connsiteY6" fmla="*/ 1151232 h 1338876"/>
              <a:gd name="connsiteX7" fmla="*/ 4654550 w 6858000"/>
              <a:gd name="connsiteY7" fmla="*/ 559095 h 1338876"/>
              <a:gd name="connsiteX8" fmla="*/ 5975350 w 6858000"/>
              <a:gd name="connsiteY8" fmla="*/ 295 h 1338876"/>
              <a:gd name="connsiteX0" fmla="*/ 5975350 w 6858000"/>
              <a:gd name="connsiteY0" fmla="*/ 295 h 1338876"/>
              <a:gd name="connsiteX1" fmla="*/ 6858000 w 6858000"/>
              <a:gd name="connsiteY1" fmla="*/ 259376 h 1338876"/>
              <a:gd name="connsiteX2" fmla="*/ 6858000 w 6858000"/>
              <a:gd name="connsiteY2" fmla="*/ 1338876 h 1338876"/>
              <a:gd name="connsiteX3" fmla="*/ 0 w 6858000"/>
              <a:gd name="connsiteY3" fmla="*/ 1338876 h 1338876"/>
              <a:gd name="connsiteX4" fmla="*/ 0 w 6858000"/>
              <a:gd name="connsiteY4" fmla="*/ 825795 h 1338876"/>
              <a:gd name="connsiteX5" fmla="*/ 1352550 w 6858000"/>
              <a:gd name="connsiteY5" fmla="*/ 946445 h 1338876"/>
              <a:gd name="connsiteX6" fmla="*/ 3163888 w 6858000"/>
              <a:gd name="connsiteY6" fmla="*/ 1151232 h 1338876"/>
              <a:gd name="connsiteX7" fmla="*/ 4654550 w 6858000"/>
              <a:gd name="connsiteY7" fmla="*/ 559095 h 1338876"/>
              <a:gd name="connsiteX8" fmla="*/ 5975350 w 6858000"/>
              <a:gd name="connsiteY8" fmla="*/ 295 h 1338876"/>
              <a:gd name="connsiteX0" fmla="*/ 5975350 w 6858000"/>
              <a:gd name="connsiteY0" fmla="*/ 295 h 1338876"/>
              <a:gd name="connsiteX1" fmla="*/ 6858000 w 6858000"/>
              <a:gd name="connsiteY1" fmla="*/ 259376 h 1338876"/>
              <a:gd name="connsiteX2" fmla="*/ 6858000 w 6858000"/>
              <a:gd name="connsiteY2" fmla="*/ 1338876 h 1338876"/>
              <a:gd name="connsiteX3" fmla="*/ 0 w 6858000"/>
              <a:gd name="connsiteY3" fmla="*/ 1338876 h 1338876"/>
              <a:gd name="connsiteX4" fmla="*/ 0 w 6858000"/>
              <a:gd name="connsiteY4" fmla="*/ 825795 h 1338876"/>
              <a:gd name="connsiteX5" fmla="*/ 1352550 w 6858000"/>
              <a:gd name="connsiteY5" fmla="*/ 946445 h 1338876"/>
              <a:gd name="connsiteX6" fmla="*/ 3163888 w 6858000"/>
              <a:gd name="connsiteY6" fmla="*/ 1151232 h 1338876"/>
              <a:gd name="connsiteX7" fmla="*/ 4616450 w 6858000"/>
              <a:gd name="connsiteY7" fmla="*/ 539661 h 1338876"/>
              <a:gd name="connsiteX8" fmla="*/ 5975350 w 6858000"/>
              <a:gd name="connsiteY8" fmla="*/ 295 h 133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338876">
                <a:moveTo>
                  <a:pt x="5975350" y="295"/>
                </a:moveTo>
                <a:cubicBezTo>
                  <a:pt x="6342592" y="-5208"/>
                  <a:pt x="6639983" y="65913"/>
                  <a:pt x="6858000" y="259376"/>
                </a:cubicBezTo>
                <a:lnTo>
                  <a:pt x="6858000" y="1338876"/>
                </a:lnTo>
                <a:lnTo>
                  <a:pt x="0" y="1338876"/>
                </a:lnTo>
                <a:lnTo>
                  <a:pt x="0" y="825795"/>
                </a:lnTo>
                <a:cubicBezTo>
                  <a:pt x="372533" y="560153"/>
                  <a:pt x="836227" y="826388"/>
                  <a:pt x="1352550" y="946445"/>
                </a:cubicBezTo>
                <a:cubicBezTo>
                  <a:pt x="1886215" y="1070534"/>
                  <a:pt x="2517635" y="1206791"/>
                  <a:pt x="3163888" y="1151232"/>
                </a:cubicBezTo>
                <a:cubicBezTo>
                  <a:pt x="3672853" y="1107476"/>
                  <a:pt x="4321175" y="778844"/>
                  <a:pt x="4616450" y="539661"/>
                </a:cubicBezTo>
                <a:cubicBezTo>
                  <a:pt x="5023037" y="221487"/>
                  <a:pt x="5551981" y="6639"/>
                  <a:pt x="5975350" y="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F4278C0-A071-9DFA-2A16-4D13CD38EAF9}"/>
              </a:ext>
            </a:extLst>
          </p:cNvPr>
          <p:cNvSpPr txBox="1"/>
          <p:nvPr/>
        </p:nvSpPr>
        <p:spPr>
          <a:xfrm>
            <a:off x="19931" y="7682994"/>
            <a:ext cx="2948012" cy="152362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Manufacturing Unit: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Plot no- 237, HSIIDC Industrial Estate,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Alipur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Barwala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, Panchkula – 134118, Haryana,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08C58-CF2D-74C7-1275-0D940D1F9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133" y="-31937"/>
            <a:ext cx="568566" cy="5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2060"/>
      </a:accent2>
      <a:accent3>
        <a:srgbClr val="FFC000"/>
      </a:accent3>
      <a:accent4>
        <a:srgbClr val="2E6077"/>
      </a:accent4>
      <a:accent5>
        <a:srgbClr val="A4C6D0"/>
      </a:accent5>
      <a:accent6>
        <a:srgbClr val="FFC000"/>
      </a:accent6>
      <a:hlink>
        <a:srgbClr val="A4C6D0"/>
      </a:hlink>
      <a:folHlink>
        <a:srgbClr val="2E60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00000"/>
      </a:accent1>
      <a:accent2>
        <a:srgbClr val="002060"/>
      </a:accent2>
      <a:accent3>
        <a:srgbClr val="FFC000"/>
      </a:accent3>
      <a:accent4>
        <a:srgbClr val="2E6077"/>
      </a:accent4>
      <a:accent5>
        <a:srgbClr val="A4C6D0"/>
      </a:accent5>
      <a:accent6>
        <a:srgbClr val="FFC000"/>
      </a:accent6>
      <a:hlink>
        <a:srgbClr val="A4C6D0"/>
      </a:hlink>
      <a:folHlink>
        <a:srgbClr val="2E60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1893</Words>
  <Application>Microsoft Office PowerPoint</Application>
  <PresentationFormat>Custom</PresentationFormat>
  <Paragraphs>526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Arial Nova cond</vt:lpstr>
      <vt:lpstr>Calibri</vt:lpstr>
      <vt:lpstr>Century Gothic</vt:lpstr>
      <vt:lpstr>Tahoma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89</cp:revision>
  <dcterms:created xsi:type="dcterms:W3CDTF">2024-09-14T07:38:47Z</dcterms:created>
  <dcterms:modified xsi:type="dcterms:W3CDTF">2025-06-23T10:10:15Z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2024-09-13T00:00:00Z</vt:filetime>
  </property>
  <property fmtid="{D5CDD505-2E9C-101B-9397-08002B2CF9AE}" pid="3" name="Creator">
    <vt:lpwstr>PDFium</vt:lpwstr>
  </property>
  <property fmtid="{D5CDD505-2E9C-101B-9397-08002B2CF9AE}" pid="4" name="LastSaved">
    <vt:filetime>2024-09-13T00:00:00Z</vt:filetime>
  </property>
</Properties>
</file>