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7"/>
  </p:notesMasterIdLst>
  <p:sldIdLst>
    <p:sldId id="268" r:id="rId3"/>
    <p:sldId id="262" r:id="rId4"/>
    <p:sldId id="270" r:id="rId5"/>
    <p:sldId id="267" r:id="rId6"/>
  </p:sldIdLst>
  <p:sldSz cx="7251700" cy="9410700"/>
  <p:notesSz cx="7251700" cy="9410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4660"/>
  </p:normalViewPr>
  <p:slideViewPr>
    <p:cSldViewPr>
      <p:cViewPr varScale="1">
        <p:scale>
          <a:sx n="44" d="100"/>
          <a:sy n="44" d="100"/>
        </p:scale>
        <p:origin x="2152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422233813272113E-2"/>
          <c:y val="9.3560573795211932E-2"/>
          <c:w val="0.89531745628039894"/>
          <c:h val="0.837321552313575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97-4A0C-A1AB-F5261BE5B1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97-4A0C-A1AB-F5261BE5B1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97-4A0C-A1AB-F5261BE5B1C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97-4A0C-A1AB-F5261BE5B1C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</c:numCache>
            </c:numRef>
          </c:cat>
          <c:val>
            <c:numRef>
              <c:f>Sheet1!$F$2:$F$7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97-4A0C-A1AB-F5261BE5B1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73599472"/>
        <c:axId val="1473596976"/>
      </c:lineChart>
      <c:catAx>
        <c:axId val="147359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73596976"/>
        <c:crosses val="autoZero"/>
        <c:auto val="1"/>
        <c:lblAlgn val="ctr"/>
        <c:lblOffset val="100"/>
        <c:noMultiLvlLbl val="0"/>
      </c:catAx>
      <c:valAx>
        <c:axId val="1473596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7359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41663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06863" y="0"/>
            <a:ext cx="3143250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A9B62-C52A-421D-97D6-CFE5A0178217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01888" y="1176338"/>
            <a:ext cx="2447925" cy="31765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25488" y="4529138"/>
            <a:ext cx="5800725" cy="3705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39213"/>
            <a:ext cx="3141663" cy="471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06863" y="8939213"/>
            <a:ext cx="3143250" cy="471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7A5EA-802B-49C0-BD44-AB25CD44B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31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7A5EA-802B-49C0-BD44-AB25CD44B8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568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3877" y="2917317"/>
            <a:ext cx="6163945" cy="19762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87755" y="5269992"/>
            <a:ext cx="5076190" cy="2352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46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62585" y="2164461"/>
            <a:ext cx="3154489" cy="6211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734625" y="2164461"/>
            <a:ext cx="3154489" cy="6211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3877" y="2917317"/>
            <a:ext cx="6163945" cy="19762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87755" y="5269992"/>
            <a:ext cx="5076190" cy="2352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701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26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62585" y="2164461"/>
            <a:ext cx="3154489" cy="6211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734625" y="2164461"/>
            <a:ext cx="3154489" cy="6211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92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1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10000"/>
            <a:lumOff val="90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2585" y="376428"/>
            <a:ext cx="6526530" cy="1505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2585" y="2164461"/>
            <a:ext cx="6526530" cy="6211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465578" y="8751951"/>
            <a:ext cx="2320544" cy="470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62585" y="8751951"/>
            <a:ext cx="1667891" cy="470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221224" y="8751951"/>
            <a:ext cx="1667891" cy="470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10000"/>
            <a:lumOff val="90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2585" y="376428"/>
            <a:ext cx="6526530" cy="1505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2585" y="2164461"/>
            <a:ext cx="6526530" cy="6211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465578" y="8751951"/>
            <a:ext cx="2320544" cy="470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62585" y="8751951"/>
            <a:ext cx="1667891" cy="470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221224" y="8751951"/>
            <a:ext cx="1667891" cy="470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07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DFB011B-CDD2-FBC9-6547-585E857E7BE5}"/>
              </a:ext>
            </a:extLst>
          </p:cNvPr>
          <p:cNvGrpSpPr/>
          <p:nvPr/>
        </p:nvGrpSpPr>
        <p:grpSpPr>
          <a:xfrm>
            <a:off x="-36650" y="0"/>
            <a:ext cx="7297359" cy="2466752"/>
            <a:chOff x="1143000" y="990600"/>
            <a:chExt cx="5664200" cy="3234192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057093B-0D17-48DC-B8F4-71630EC3A548}"/>
                </a:ext>
              </a:extLst>
            </p:cNvPr>
            <p:cNvSpPr/>
            <p:nvPr/>
          </p:nvSpPr>
          <p:spPr>
            <a:xfrm>
              <a:off x="1143000" y="990600"/>
              <a:ext cx="5415216" cy="2897508"/>
            </a:xfrm>
            <a:custGeom>
              <a:avLst/>
              <a:gdLst>
                <a:gd name="connsiteX0" fmla="*/ 0 w 4741156"/>
                <a:gd name="connsiteY0" fmla="*/ 0 h 2536840"/>
                <a:gd name="connsiteX1" fmla="*/ 4741156 w 4741156"/>
                <a:gd name="connsiteY1" fmla="*/ 0 h 2536840"/>
                <a:gd name="connsiteX2" fmla="*/ 4706992 w 4741156"/>
                <a:gd name="connsiteY2" fmla="*/ 86116 h 2536840"/>
                <a:gd name="connsiteX3" fmla="*/ 3175000 w 4741156"/>
                <a:gd name="connsiteY3" fmla="*/ 1106166 h 2536840"/>
                <a:gd name="connsiteX4" fmla="*/ 2901950 w 4741156"/>
                <a:gd name="connsiteY4" fmla="*/ 1797046 h 2536840"/>
                <a:gd name="connsiteX5" fmla="*/ 2339340 w 4741156"/>
                <a:gd name="connsiteY5" fmla="*/ 2447286 h 2536840"/>
                <a:gd name="connsiteX6" fmla="*/ 806450 w 4741156"/>
                <a:gd name="connsiteY6" fmla="*/ 2016756 h 2536840"/>
                <a:gd name="connsiteX7" fmla="*/ 2492 w 4741156"/>
                <a:gd name="connsiteY7" fmla="*/ 2534021 h 2536840"/>
                <a:gd name="connsiteX8" fmla="*/ 0 w 4741156"/>
                <a:gd name="connsiteY8" fmla="*/ 2536840 h 2536840"/>
                <a:gd name="connsiteX9" fmla="*/ 0 w 4741156"/>
                <a:gd name="connsiteY9" fmla="*/ 0 h 253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41156" h="2536840">
                  <a:moveTo>
                    <a:pt x="0" y="0"/>
                  </a:moveTo>
                  <a:lnTo>
                    <a:pt x="4741156" y="0"/>
                  </a:lnTo>
                  <a:lnTo>
                    <a:pt x="4706992" y="86116"/>
                  </a:lnTo>
                  <a:cubicBezTo>
                    <a:pt x="4295877" y="1048448"/>
                    <a:pt x="3550306" y="824639"/>
                    <a:pt x="3175000" y="1106166"/>
                  </a:cubicBezTo>
                  <a:cubicBezTo>
                    <a:pt x="2932209" y="1288290"/>
                    <a:pt x="2927413" y="1534918"/>
                    <a:pt x="2901950" y="1797046"/>
                  </a:cubicBezTo>
                  <a:cubicBezTo>
                    <a:pt x="2861733" y="2211066"/>
                    <a:pt x="2688590" y="2410668"/>
                    <a:pt x="2339340" y="2447286"/>
                  </a:cubicBezTo>
                  <a:cubicBezTo>
                    <a:pt x="1984134" y="2484528"/>
                    <a:pt x="1282307" y="2038769"/>
                    <a:pt x="806450" y="2016756"/>
                  </a:cubicBezTo>
                  <a:cubicBezTo>
                    <a:pt x="509039" y="2002998"/>
                    <a:pt x="267239" y="2237948"/>
                    <a:pt x="2492" y="2534021"/>
                  </a:cubicBezTo>
                  <a:lnTo>
                    <a:pt x="0" y="2536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9069A3B-074D-44FB-A431-817D1A8654C6}"/>
                </a:ext>
              </a:extLst>
            </p:cNvPr>
            <p:cNvSpPr/>
            <p:nvPr/>
          </p:nvSpPr>
          <p:spPr>
            <a:xfrm>
              <a:off x="1143000" y="990600"/>
              <a:ext cx="5664200" cy="3234192"/>
            </a:xfrm>
            <a:custGeom>
              <a:avLst/>
              <a:gdLst>
                <a:gd name="connsiteX0" fmla="*/ 0 w 6661150"/>
                <a:gd name="connsiteY0" fmla="*/ 2114550 h 2114550"/>
                <a:gd name="connsiteX1" fmla="*/ 3689350 w 6661150"/>
                <a:gd name="connsiteY1" fmla="*/ 2114550 h 2114550"/>
                <a:gd name="connsiteX2" fmla="*/ 3689350 w 6661150"/>
                <a:gd name="connsiteY2" fmla="*/ 793750 h 2114550"/>
                <a:gd name="connsiteX3" fmla="*/ 5740400 w 6661150"/>
                <a:gd name="connsiteY3" fmla="*/ 793750 h 2114550"/>
                <a:gd name="connsiteX4" fmla="*/ 6534150 w 6661150"/>
                <a:gd name="connsiteY4" fmla="*/ 0 h 2114550"/>
                <a:gd name="connsiteX5" fmla="*/ 6661150 w 6661150"/>
                <a:gd name="connsiteY5" fmla="*/ 0 h 2114550"/>
                <a:gd name="connsiteX0" fmla="*/ 0 w 6661150"/>
                <a:gd name="connsiteY0" fmla="*/ 2114550 h 2114550"/>
                <a:gd name="connsiteX1" fmla="*/ 664078 w 6661150"/>
                <a:gd name="connsiteY1" fmla="*/ 1819275 h 2114550"/>
                <a:gd name="connsiteX2" fmla="*/ 3689350 w 6661150"/>
                <a:gd name="connsiteY2" fmla="*/ 793750 h 2114550"/>
                <a:gd name="connsiteX3" fmla="*/ 5740400 w 6661150"/>
                <a:gd name="connsiteY3" fmla="*/ 793750 h 2114550"/>
                <a:gd name="connsiteX4" fmla="*/ 6534150 w 6661150"/>
                <a:gd name="connsiteY4" fmla="*/ 0 h 2114550"/>
                <a:gd name="connsiteX5" fmla="*/ 6661150 w 6661150"/>
                <a:gd name="connsiteY5" fmla="*/ 0 h 2114550"/>
                <a:gd name="connsiteX0" fmla="*/ 0 w 6661150"/>
                <a:gd name="connsiteY0" fmla="*/ 2114550 h 2155825"/>
                <a:gd name="connsiteX1" fmla="*/ 664078 w 6661150"/>
                <a:gd name="connsiteY1" fmla="*/ 1819275 h 2155825"/>
                <a:gd name="connsiteX2" fmla="*/ 2930720 w 6661150"/>
                <a:gd name="connsiteY2" fmla="*/ 2155825 h 2155825"/>
                <a:gd name="connsiteX3" fmla="*/ 5740400 w 6661150"/>
                <a:gd name="connsiteY3" fmla="*/ 793750 h 2155825"/>
                <a:gd name="connsiteX4" fmla="*/ 6534150 w 6661150"/>
                <a:gd name="connsiteY4" fmla="*/ 0 h 2155825"/>
                <a:gd name="connsiteX5" fmla="*/ 6661150 w 6661150"/>
                <a:gd name="connsiteY5" fmla="*/ 0 h 2155825"/>
                <a:gd name="connsiteX0" fmla="*/ 0 w 6661150"/>
                <a:gd name="connsiteY0" fmla="*/ 2114550 h 2155825"/>
                <a:gd name="connsiteX1" fmla="*/ 664078 w 6661150"/>
                <a:gd name="connsiteY1" fmla="*/ 1819275 h 2155825"/>
                <a:gd name="connsiteX2" fmla="*/ 2930720 w 6661150"/>
                <a:gd name="connsiteY2" fmla="*/ 2155825 h 2155825"/>
                <a:gd name="connsiteX3" fmla="*/ 4917008 w 6661150"/>
                <a:gd name="connsiteY3" fmla="*/ 1584325 h 2155825"/>
                <a:gd name="connsiteX4" fmla="*/ 6534150 w 6661150"/>
                <a:gd name="connsiteY4" fmla="*/ 0 h 2155825"/>
                <a:gd name="connsiteX5" fmla="*/ 6661150 w 6661150"/>
                <a:gd name="connsiteY5" fmla="*/ 0 h 2155825"/>
                <a:gd name="connsiteX0" fmla="*/ 0 w 6661150"/>
                <a:gd name="connsiteY0" fmla="*/ 2114550 h 2155825"/>
                <a:gd name="connsiteX1" fmla="*/ 664078 w 6661150"/>
                <a:gd name="connsiteY1" fmla="*/ 1819275 h 2155825"/>
                <a:gd name="connsiteX2" fmla="*/ 2930720 w 6661150"/>
                <a:gd name="connsiteY2" fmla="*/ 2155825 h 2155825"/>
                <a:gd name="connsiteX3" fmla="*/ 4917008 w 6661150"/>
                <a:gd name="connsiteY3" fmla="*/ 1584325 h 2155825"/>
                <a:gd name="connsiteX4" fmla="*/ 5942048 w 6661150"/>
                <a:gd name="connsiteY4" fmla="*/ 1038225 h 2155825"/>
                <a:gd name="connsiteX5" fmla="*/ 6661150 w 6661150"/>
                <a:gd name="connsiteY5" fmla="*/ 0 h 2155825"/>
                <a:gd name="connsiteX0" fmla="*/ 0 w 6661150"/>
                <a:gd name="connsiteY0" fmla="*/ 2114550 h 2155825"/>
                <a:gd name="connsiteX1" fmla="*/ 664078 w 6661150"/>
                <a:gd name="connsiteY1" fmla="*/ 1819275 h 2155825"/>
                <a:gd name="connsiteX2" fmla="*/ 2930720 w 6661150"/>
                <a:gd name="connsiteY2" fmla="*/ 2155825 h 2155825"/>
                <a:gd name="connsiteX3" fmla="*/ 4917008 w 6661150"/>
                <a:gd name="connsiteY3" fmla="*/ 1584325 h 2155825"/>
                <a:gd name="connsiteX4" fmla="*/ 5942048 w 6661150"/>
                <a:gd name="connsiteY4" fmla="*/ 1038225 h 2155825"/>
                <a:gd name="connsiteX5" fmla="*/ 6661150 w 6661150"/>
                <a:gd name="connsiteY5" fmla="*/ 0 h 2155825"/>
                <a:gd name="connsiteX0" fmla="*/ 0 w 6661150"/>
                <a:gd name="connsiteY0" fmla="*/ 2114550 h 2155825"/>
                <a:gd name="connsiteX1" fmla="*/ 664078 w 6661150"/>
                <a:gd name="connsiteY1" fmla="*/ 1819275 h 2155825"/>
                <a:gd name="connsiteX2" fmla="*/ 2930720 w 6661150"/>
                <a:gd name="connsiteY2" fmla="*/ 2155825 h 2155825"/>
                <a:gd name="connsiteX3" fmla="*/ 4917008 w 6661150"/>
                <a:gd name="connsiteY3" fmla="*/ 1584325 h 2155825"/>
                <a:gd name="connsiteX4" fmla="*/ 5942048 w 6661150"/>
                <a:gd name="connsiteY4" fmla="*/ 1038225 h 2155825"/>
                <a:gd name="connsiteX5" fmla="*/ 6661150 w 6661150"/>
                <a:gd name="connsiteY5" fmla="*/ 0 h 2155825"/>
                <a:gd name="connsiteX0" fmla="*/ 0 w 6661150"/>
                <a:gd name="connsiteY0" fmla="*/ 2114550 h 2155825"/>
                <a:gd name="connsiteX1" fmla="*/ 664078 w 6661150"/>
                <a:gd name="connsiteY1" fmla="*/ 1819275 h 2155825"/>
                <a:gd name="connsiteX2" fmla="*/ 2930720 w 6661150"/>
                <a:gd name="connsiteY2" fmla="*/ 2155825 h 2155825"/>
                <a:gd name="connsiteX3" fmla="*/ 4917008 w 6661150"/>
                <a:gd name="connsiteY3" fmla="*/ 1584325 h 2155825"/>
                <a:gd name="connsiteX4" fmla="*/ 5942048 w 6661150"/>
                <a:gd name="connsiteY4" fmla="*/ 1038225 h 2155825"/>
                <a:gd name="connsiteX5" fmla="*/ 6661150 w 6661150"/>
                <a:gd name="connsiteY5" fmla="*/ 0 h 2155825"/>
                <a:gd name="connsiteX0" fmla="*/ 0 w 6661150"/>
                <a:gd name="connsiteY0" fmla="*/ 2114550 h 2158735"/>
                <a:gd name="connsiteX1" fmla="*/ 664078 w 6661150"/>
                <a:gd name="connsiteY1" fmla="*/ 1819275 h 2158735"/>
                <a:gd name="connsiteX2" fmla="*/ 2930720 w 6661150"/>
                <a:gd name="connsiteY2" fmla="*/ 2155825 h 2158735"/>
                <a:gd name="connsiteX3" fmla="*/ 4917008 w 6661150"/>
                <a:gd name="connsiteY3" fmla="*/ 1584325 h 2158735"/>
                <a:gd name="connsiteX4" fmla="*/ 5942048 w 6661150"/>
                <a:gd name="connsiteY4" fmla="*/ 1038225 h 2158735"/>
                <a:gd name="connsiteX5" fmla="*/ 6661150 w 6661150"/>
                <a:gd name="connsiteY5" fmla="*/ 0 h 2158735"/>
                <a:gd name="connsiteX0" fmla="*/ 0 w 6661150"/>
                <a:gd name="connsiteY0" fmla="*/ 2114550 h 2158735"/>
                <a:gd name="connsiteX1" fmla="*/ 664078 w 6661150"/>
                <a:gd name="connsiteY1" fmla="*/ 1819275 h 2158735"/>
                <a:gd name="connsiteX2" fmla="*/ 2930720 w 6661150"/>
                <a:gd name="connsiteY2" fmla="*/ 2155825 h 2158735"/>
                <a:gd name="connsiteX3" fmla="*/ 4917008 w 6661150"/>
                <a:gd name="connsiteY3" fmla="*/ 1584325 h 2158735"/>
                <a:gd name="connsiteX4" fmla="*/ 5942048 w 6661150"/>
                <a:gd name="connsiteY4" fmla="*/ 1038225 h 2158735"/>
                <a:gd name="connsiteX5" fmla="*/ 6661150 w 6661150"/>
                <a:gd name="connsiteY5" fmla="*/ 0 h 2158735"/>
                <a:gd name="connsiteX0" fmla="*/ 0 w 6661150"/>
                <a:gd name="connsiteY0" fmla="*/ 2114550 h 2158735"/>
                <a:gd name="connsiteX1" fmla="*/ 664078 w 6661150"/>
                <a:gd name="connsiteY1" fmla="*/ 1819275 h 2158735"/>
                <a:gd name="connsiteX2" fmla="*/ 2930720 w 6661150"/>
                <a:gd name="connsiteY2" fmla="*/ 2155825 h 2158735"/>
                <a:gd name="connsiteX3" fmla="*/ 4917008 w 6661150"/>
                <a:gd name="connsiteY3" fmla="*/ 1584325 h 2158735"/>
                <a:gd name="connsiteX4" fmla="*/ 5942048 w 6661150"/>
                <a:gd name="connsiteY4" fmla="*/ 1038225 h 2158735"/>
                <a:gd name="connsiteX5" fmla="*/ 6661150 w 6661150"/>
                <a:gd name="connsiteY5" fmla="*/ 0 h 2158735"/>
                <a:gd name="connsiteX0" fmla="*/ 0 w 6661150"/>
                <a:gd name="connsiteY0" fmla="*/ 2114550 h 2159877"/>
                <a:gd name="connsiteX1" fmla="*/ 664078 w 6661150"/>
                <a:gd name="connsiteY1" fmla="*/ 1819275 h 2159877"/>
                <a:gd name="connsiteX2" fmla="*/ 2930720 w 6661150"/>
                <a:gd name="connsiteY2" fmla="*/ 2155825 h 2159877"/>
                <a:gd name="connsiteX3" fmla="*/ 4917008 w 6661150"/>
                <a:gd name="connsiteY3" fmla="*/ 1584325 h 2159877"/>
                <a:gd name="connsiteX4" fmla="*/ 5942048 w 6661150"/>
                <a:gd name="connsiteY4" fmla="*/ 1038225 h 2159877"/>
                <a:gd name="connsiteX5" fmla="*/ 6661150 w 6661150"/>
                <a:gd name="connsiteY5" fmla="*/ 0 h 2159877"/>
                <a:gd name="connsiteX0" fmla="*/ 0 w 6661150"/>
                <a:gd name="connsiteY0" fmla="*/ 2114550 h 2149270"/>
                <a:gd name="connsiteX1" fmla="*/ 664078 w 6661150"/>
                <a:gd name="connsiteY1" fmla="*/ 1819275 h 2149270"/>
                <a:gd name="connsiteX2" fmla="*/ 2662424 w 6661150"/>
                <a:gd name="connsiteY2" fmla="*/ 2146300 h 2149270"/>
                <a:gd name="connsiteX3" fmla="*/ 4917008 w 6661150"/>
                <a:gd name="connsiteY3" fmla="*/ 1584325 h 2149270"/>
                <a:gd name="connsiteX4" fmla="*/ 5942048 w 6661150"/>
                <a:gd name="connsiteY4" fmla="*/ 1038225 h 2149270"/>
                <a:gd name="connsiteX5" fmla="*/ 6661150 w 6661150"/>
                <a:gd name="connsiteY5" fmla="*/ 0 h 2149270"/>
                <a:gd name="connsiteX0" fmla="*/ 0 w 6661150"/>
                <a:gd name="connsiteY0" fmla="*/ 2114550 h 2169225"/>
                <a:gd name="connsiteX1" fmla="*/ 664078 w 6661150"/>
                <a:gd name="connsiteY1" fmla="*/ 1819275 h 2169225"/>
                <a:gd name="connsiteX2" fmla="*/ 2662424 w 6661150"/>
                <a:gd name="connsiteY2" fmla="*/ 2146300 h 2169225"/>
                <a:gd name="connsiteX3" fmla="*/ 4917008 w 6661150"/>
                <a:gd name="connsiteY3" fmla="*/ 1584325 h 2169225"/>
                <a:gd name="connsiteX4" fmla="*/ 5942048 w 6661150"/>
                <a:gd name="connsiteY4" fmla="*/ 1038225 h 2169225"/>
                <a:gd name="connsiteX5" fmla="*/ 6661150 w 6661150"/>
                <a:gd name="connsiteY5" fmla="*/ 0 h 2169225"/>
                <a:gd name="connsiteX0" fmla="*/ 0 w 6661150"/>
                <a:gd name="connsiteY0" fmla="*/ 2114550 h 2149724"/>
                <a:gd name="connsiteX1" fmla="*/ 664078 w 6661150"/>
                <a:gd name="connsiteY1" fmla="*/ 1819275 h 2149724"/>
                <a:gd name="connsiteX2" fmla="*/ 2662424 w 6661150"/>
                <a:gd name="connsiteY2" fmla="*/ 2146300 h 2149724"/>
                <a:gd name="connsiteX3" fmla="*/ 4269396 w 6661150"/>
                <a:gd name="connsiteY3" fmla="*/ 1565275 h 2149724"/>
                <a:gd name="connsiteX4" fmla="*/ 5942048 w 6661150"/>
                <a:gd name="connsiteY4" fmla="*/ 1038225 h 2149724"/>
                <a:gd name="connsiteX5" fmla="*/ 6661150 w 6661150"/>
                <a:gd name="connsiteY5" fmla="*/ 0 h 2149724"/>
                <a:gd name="connsiteX0" fmla="*/ 0 w 6661150"/>
                <a:gd name="connsiteY0" fmla="*/ 2114550 h 2149724"/>
                <a:gd name="connsiteX1" fmla="*/ 664078 w 6661150"/>
                <a:gd name="connsiteY1" fmla="*/ 1819275 h 2149724"/>
                <a:gd name="connsiteX2" fmla="*/ 2662424 w 6661150"/>
                <a:gd name="connsiteY2" fmla="*/ 2146300 h 2149724"/>
                <a:gd name="connsiteX3" fmla="*/ 4269396 w 6661150"/>
                <a:gd name="connsiteY3" fmla="*/ 1565275 h 2149724"/>
                <a:gd name="connsiteX4" fmla="*/ 5858783 w 6661150"/>
                <a:gd name="connsiteY4" fmla="*/ 1419225 h 2149724"/>
                <a:gd name="connsiteX5" fmla="*/ 6661150 w 6661150"/>
                <a:gd name="connsiteY5" fmla="*/ 0 h 2149724"/>
                <a:gd name="connsiteX0" fmla="*/ 0 w 6661150"/>
                <a:gd name="connsiteY0" fmla="*/ 2114550 h 2149724"/>
                <a:gd name="connsiteX1" fmla="*/ 664078 w 6661150"/>
                <a:gd name="connsiteY1" fmla="*/ 1819275 h 2149724"/>
                <a:gd name="connsiteX2" fmla="*/ 2662424 w 6661150"/>
                <a:gd name="connsiteY2" fmla="*/ 2146300 h 2149724"/>
                <a:gd name="connsiteX3" fmla="*/ 4269396 w 6661150"/>
                <a:gd name="connsiteY3" fmla="*/ 1565275 h 2149724"/>
                <a:gd name="connsiteX4" fmla="*/ 5858783 w 6661150"/>
                <a:gd name="connsiteY4" fmla="*/ 1419225 h 2149724"/>
                <a:gd name="connsiteX5" fmla="*/ 6661150 w 6661150"/>
                <a:gd name="connsiteY5" fmla="*/ 0 h 2149724"/>
                <a:gd name="connsiteX0" fmla="*/ 0 w 6661150"/>
                <a:gd name="connsiteY0" fmla="*/ 2114550 h 2149724"/>
                <a:gd name="connsiteX1" fmla="*/ 664078 w 6661150"/>
                <a:gd name="connsiteY1" fmla="*/ 1819275 h 2149724"/>
                <a:gd name="connsiteX2" fmla="*/ 2662424 w 6661150"/>
                <a:gd name="connsiteY2" fmla="*/ 2146300 h 2149724"/>
                <a:gd name="connsiteX3" fmla="*/ 4269396 w 6661150"/>
                <a:gd name="connsiteY3" fmla="*/ 1565275 h 2149724"/>
                <a:gd name="connsiteX4" fmla="*/ 5858783 w 6661150"/>
                <a:gd name="connsiteY4" fmla="*/ 1419225 h 2149724"/>
                <a:gd name="connsiteX5" fmla="*/ 6661150 w 6661150"/>
                <a:gd name="connsiteY5" fmla="*/ 0 h 2149724"/>
                <a:gd name="connsiteX0" fmla="*/ 0 w 6661150"/>
                <a:gd name="connsiteY0" fmla="*/ 2114550 h 2149724"/>
                <a:gd name="connsiteX1" fmla="*/ 664078 w 6661150"/>
                <a:gd name="connsiteY1" fmla="*/ 1819275 h 2149724"/>
                <a:gd name="connsiteX2" fmla="*/ 2662424 w 6661150"/>
                <a:gd name="connsiteY2" fmla="*/ 2146300 h 2149724"/>
                <a:gd name="connsiteX3" fmla="*/ 4269396 w 6661150"/>
                <a:gd name="connsiteY3" fmla="*/ 1565275 h 2149724"/>
                <a:gd name="connsiteX4" fmla="*/ 5923545 w 6661150"/>
                <a:gd name="connsiteY4" fmla="*/ 1590675 h 2149724"/>
                <a:gd name="connsiteX5" fmla="*/ 6661150 w 6661150"/>
                <a:gd name="connsiteY5" fmla="*/ 0 h 2149724"/>
                <a:gd name="connsiteX0" fmla="*/ 0 w 6661150"/>
                <a:gd name="connsiteY0" fmla="*/ 2114550 h 2149724"/>
                <a:gd name="connsiteX1" fmla="*/ 664078 w 6661150"/>
                <a:gd name="connsiteY1" fmla="*/ 1819275 h 2149724"/>
                <a:gd name="connsiteX2" fmla="*/ 2662424 w 6661150"/>
                <a:gd name="connsiteY2" fmla="*/ 2146300 h 2149724"/>
                <a:gd name="connsiteX3" fmla="*/ 4269396 w 6661150"/>
                <a:gd name="connsiteY3" fmla="*/ 1565275 h 2149724"/>
                <a:gd name="connsiteX4" fmla="*/ 5923545 w 6661150"/>
                <a:gd name="connsiteY4" fmla="*/ 1590675 h 2149724"/>
                <a:gd name="connsiteX5" fmla="*/ 6661150 w 6661150"/>
                <a:gd name="connsiteY5" fmla="*/ 0 h 2149724"/>
                <a:gd name="connsiteX0" fmla="*/ 0 w 6661150"/>
                <a:gd name="connsiteY0" fmla="*/ 2114550 h 2149724"/>
                <a:gd name="connsiteX1" fmla="*/ 664078 w 6661150"/>
                <a:gd name="connsiteY1" fmla="*/ 1819275 h 2149724"/>
                <a:gd name="connsiteX2" fmla="*/ 2662424 w 6661150"/>
                <a:gd name="connsiteY2" fmla="*/ 2146300 h 2149724"/>
                <a:gd name="connsiteX3" fmla="*/ 4269396 w 6661150"/>
                <a:gd name="connsiteY3" fmla="*/ 1565275 h 2149724"/>
                <a:gd name="connsiteX4" fmla="*/ 5923545 w 6661150"/>
                <a:gd name="connsiteY4" fmla="*/ 1590675 h 2149724"/>
                <a:gd name="connsiteX5" fmla="*/ 6661150 w 6661150"/>
                <a:gd name="connsiteY5" fmla="*/ 0 h 2149724"/>
                <a:gd name="connsiteX0" fmla="*/ 0 w 6661150"/>
                <a:gd name="connsiteY0" fmla="*/ 2114550 h 2149724"/>
                <a:gd name="connsiteX1" fmla="*/ 664078 w 6661150"/>
                <a:gd name="connsiteY1" fmla="*/ 1819275 h 2149724"/>
                <a:gd name="connsiteX2" fmla="*/ 2662424 w 6661150"/>
                <a:gd name="connsiteY2" fmla="*/ 2146300 h 2149724"/>
                <a:gd name="connsiteX3" fmla="*/ 4269396 w 6661150"/>
                <a:gd name="connsiteY3" fmla="*/ 1565275 h 2149724"/>
                <a:gd name="connsiteX4" fmla="*/ 5923545 w 6661150"/>
                <a:gd name="connsiteY4" fmla="*/ 1590675 h 2149724"/>
                <a:gd name="connsiteX5" fmla="*/ 6661150 w 6661150"/>
                <a:gd name="connsiteY5" fmla="*/ 0 h 2149724"/>
                <a:gd name="connsiteX0" fmla="*/ 0 w 6661150"/>
                <a:gd name="connsiteY0" fmla="*/ 2114550 h 2263354"/>
                <a:gd name="connsiteX1" fmla="*/ 664078 w 6661150"/>
                <a:gd name="connsiteY1" fmla="*/ 1819275 h 2263354"/>
                <a:gd name="connsiteX2" fmla="*/ 2680927 w 6661150"/>
                <a:gd name="connsiteY2" fmla="*/ 2260600 h 2263354"/>
                <a:gd name="connsiteX3" fmla="*/ 4269396 w 6661150"/>
                <a:gd name="connsiteY3" fmla="*/ 1565275 h 2263354"/>
                <a:gd name="connsiteX4" fmla="*/ 5923545 w 6661150"/>
                <a:gd name="connsiteY4" fmla="*/ 1590675 h 2263354"/>
                <a:gd name="connsiteX5" fmla="*/ 6661150 w 6661150"/>
                <a:gd name="connsiteY5" fmla="*/ 0 h 2263354"/>
                <a:gd name="connsiteX0" fmla="*/ 0 w 6661150"/>
                <a:gd name="connsiteY0" fmla="*/ 2114550 h 2264949"/>
                <a:gd name="connsiteX1" fmla="*/ 664078 w 6661150"/>
                <a:gd name="connsiteY1" fmla="*/ 1819275 h 2264949"/>
                <a:gd name="connsiteX2" fmla="*/ 2680927 w 6661150"/>
                <a:gd name="connsiteY2" fmla="*/ 2260600 h 2264949"/>
                <a:gd name="connsiteX3" fmla="*/ 4269396 w 6661150"/>
                <a:gd name="connsiteY3" fmla="*/ 1565275 h 2264949"/>
                <a:gd name="connsiteX4" fmla="*/ 5923545 w 6661150"/>
                <a:gd name="connsiteY4" fmla="*/ 1590675 h 2264949"/>
                <a:gd name="connsiteX5" fmla="*/ 6661150 w 6661150"/>
                <a:gd name="connsiteY5" fmla="*/ 0 h 2264949"/>
                <a:gd name="connsiteX0" fmla="*/ 0 w 6661150"/>
                <a:gd name="connsiteY0" fmla="*/ 2114550 h 2266828"/>
                <a:gd name="connsiteX1" fmla="*/ 664078 w 6661150"/>
                <a:gd name="connsiteY1" fmla="*/ 1819275 h 2266828"/>
                <a:gd name="connsiteX2" fmla="*/ 2680927 w 6661150"/>
                <a:gd name="connsiteY2" fmla="*/ 2260600 h 2266828"/>
                <a:gd name="connsiteX3" fmla="*/ 4269396 w 6661150"/>
                <a:gd name="connsiteY3" fmla="*/ 1565275 h 2266828"/>
                <a:gd name="connsiteX4" fmla="*/ 5923545 w 6661150"/>
                <a:gd name="connsiteY4" fmla="*/ 1590675 h 2266828"/>
                <a:gd name="connsiteX5" fmla="*/ 6661150 w 6661150"/>
                <a:gd name="connsiteY5" fmla="*/ 0 h 2266828"/>
                <a:gd name="connsiteX0" fmla="*/ 0 w 6661150"/>
                <a:gd name="connsiteY0" fmla="*/ 2114550 h 2266828"/>
                <a:gd name="connsiteX1" fmla="*/ 664078 w 6661150"/>
                <a:gd name="connsiteY1" fmla="*/ 1819275 h 2266828"/>
                <a:gd name="connsiteX2" fmla="*/ 2680927 w 6661150"/>
                <a:gd name="connsiteY2" fmla="*/ 2260600 h 2266828"/>
                <a:gd name="connsiteX3" fmla="*/ 4269396 w 6661150"/>
                <a:gd name="connsiteY3" fmla="*/ 1565275 h 2266828"/>
                <a:gd name="connsiteX4" fmla="*/ 5923545 w 6661150"/>
                <a:gd name="connsiteY4" fmla="*/ 1590675 h 2266828"/>
                <a:gd name="connsiteX5" fmla="*/ 6661150 w 6661150"/>
                <a:gd name="connsiteY5" fmla="*/ 0 h 2266828"/>
                <a:gd name="connsiteX0" fmla="*/ 0 w 6661150"/>
                <a:gd name="connsiteY0" fmla="*/ 2114550 h 2261551"/>
                <a:gd name="connsiteX1" fmla="*/ 1219174 w 6661150"/>
                <a:gd name="connsiteY1" fmla="*/ 1703027 h 2261551"/>
                <a:gd name="connsiteX2" fmla="*/ 2680927 w 6661150"/>
                <a:gd name="connsiteY2" fmla="*/ 2260600 h 2261551"/>
                <a:gd name="connsiteX3" fmla="*/ 4269396 w 6661150"/>
                <a:gd name="connsiteY3" fmla="*/ 1565275 h 2261551"/>
                <a:gd name="connsiteX4" fmla="*/ 5923545 w 6661150"/>
                <a:gd name="connsiteY4" fmla="*/ 1590675 h 2261551"/>
                <a:gd name="connsiteX5" fmla="*/ 6661150 w 6661150"/>
                <a:gd name="connsiteY5" fmla="*/ 0 h 2261551"/>
                <a:gd name="connsiteX0" fmla="*/ 0 w 6661150"/>
                <a:gd name="connsiteY0" fmla="*/ 2114550 h 2161769"/>
                <a:gd name="connsiteX1" fmla="*/ 1219174 w 6661150"/>
                <a:gd name="connsiteY1" fmla="*/ 1703027 h 2161769"/>
                <a:gd name="connsiteX2" fmla="*/ 2804282 w 6661150"/>
                <a:gd name="connsiteY2" fmla="*/ 2160960 h 2161769"/>
                <a:gd name="connsiteX3" fmla="*/ 4269396 w 6661150"/>
                <a:gd name="connsiteY3" fmla="*/ 1565275 h 2161769"/>
                <a:gd name="connsiteX4" fmla="*/ 5923545 w 6661150"/>
                <a:gd name="connsiteY4" fmla="*/ 1590675 h 2161769"/>
                <a:gd name="connsiteX5" fmla="*/ 6661150 w 6661150"/>
                <a:gd name="connsiteY5" fmla="*/ 0 h 2161769"/>
                <a:gd name="connsiteX0" fmla="*/ 0 w 6661150"/>
                <a:gd name="connsiteY0" fmla="*/ 2114550 h 2161267"/>
                <a:gd name="connsiteX1" fmla="*/ 910787 w 6661150"/>
                <a:gd name="connsiteY1" fmla="*/ 1653207 h 2161267"/>
                <a:gd name="connsiteX2" fmla="*/ 2804282 w 6661150"/>
                <a:gd name="connsiteY2" fmla="*/ 2160960 h 2161267"/>
                <a:gd name="connsiteX3" fmla="*/ 4269396 w 6661150"/>
                <a:gd name="connsiteY3" fmla="*/ 1565275 h 2161267"/>
                <a:gd name="connsiteX4" fmla="*/ 5923545 w 6661150"/>
                <a:gd name="connsiteY4" fmla="*/ 1590675 h 2161267"/>
                <a:gd name="connsiteX5" fmla="*/ 6661150 w 6661150"/>
                <a:gd name="connsiteY5" fmla="*/ 0 h 2161267"/>
                <a:gd name="connsiteX0" fmla="*/ 0 w 6661150"/>
                <a:gd name="connsiteY0" fmla="*/ 2114550 h 2161267"/>
                <a:gd name="connsiteX1" fmla="*/ 910787 w 6661150"/>
                <a:gd name="connsiteY1" fmla="*/ 1653207 h 2161267"/>
                <a:gd name="connsiteX2" fmla="*/ 2804282 w 6661150"/>
                <a:gd name="connsiteY2" fmla="*/ 2160960 h 2161267"/>
                <a:gd name="connsiteX3" fmla="*/ 4269396 w 6661150"/>
                <a:gd name="connsiteY3" fmla="*/ 1565275 h 2161267"/>
                <a:gd name="connsiteX4" fmla="*/ 5923545 w 6661150"/>
                <a:gd name="connsiteY4" fmla="*/ 1590675 h 2161267"/>
                <a:gd name="connsiteX5" fmla="*/ 6661150 w 6661150"/>
                <a:gd name="connsiteY5" fmla="*/ 0 h 2161267"/>
                <a:gd name="connsiteX0" fmla="*/ 0 w 6661150"/>
                <a:gd name="connsiteY0" fmla="*/ 2114550 h 2170696"/>
                <a:gd name="connsiteX1" fmla="*/ 910787 w 6661150"/>
                <a:gd name="connsiteY1" fmla="*/ 1653207 h 2170696"/>
                <a:gd name="connsiteX2" fmla="*/ 2804282 w 6661150"/>
                <a:gd name="connsiteY2" fmla="*/ 2160960 h 2170696"/>
                <a:gd name="connsiteX3" fmla="*/ 3985680 w 6661150"/>
                <a:gd name="connsiteY3" fmla="*/ 1100285 h 2170696"/>
                <a:gd name="connsiteX4" fmla="*/ 5923545 w 6661150"/>
                <a:gd name="connsiteY4" fmla="*/ 1590675 h 2170696"/>
                <a:gd name="connsiteX5" fmla="*/ 6661150 w 6661150"/>
                <a:gd name="connsiteY5" fmla="*/ 0 h 2170696"/>
                <a:gd name="connsiteX0" fmla="*/ 0 w 6661150"/>
                <a:gd name="connsiteY0" fmla="*/ 2114550 h 2114550"/>
                <a:gd name="connsiteX1" fmla="*/ 910787 w 6661150"/>
                <a:gd name="connsiteY1" fmla="*/ 1653207 h 2114550"/>
                <a:gd name="connsiteX2" fmla="*/ 3100333 w 6661150"/>
                <a:gd name="connsiteY2" fmla="*/ 2086230 h 2114550"/>
                <a:gd name="connsiteX3" fmla="*/ 3985680 w 6661150"/>
                <a:gd name="connsiteY3" fmla="*/ 1100285 h 2114550"/>
                <a:gd name="connsiteX4" fmla="*/ 5923545 w 6661150"/>
                <a:gd name="connsiteY4" fmla="*/ 1590675 h 2114550"/>
                <a:gd name="connsiteX5" fmla="*/ 6661150 w 6661150"/>
                <a:gd name="connsiteY5" fmla="*/ 0 h 2114550"/>
                <a:gd name="connsiteX0" fmla="*/ 0 w 6661150"/>
                <a:gd name="connsiteY0" fmla="*/ 2114550 h 2168104"/>
                <a:gd name="connsiteX1" fmla="*/ 910787 w 6661150"/>
                <a:gd name="connsiteY1" fmla="*/ 1653207 h 2168104"/>
                <a:gd name="connsiteX2" fmla="*/ 3100333 w 6661150"/>
                <a:gd name="connsiteY2" fmla="*/ 2086230 h 2168104"/>
                <a:gd name="connsiteX3" fmla="*/ 3985680 w 6661150"/>
                <a:gd name="connsiteY3" fmla="*/ 1100285 h 2168104"/>
                <a:gd name="connsiteX4" fmla="*/ 5923545 w 6661150"/>
                <a:gd name="connsiteY4" fmla="*/ 1590675 h 2168104"/>
                <a:gd name="connsiteX5" fmla="*/ 6661150 w 6661150"/>
                <a:gd name="connsiteY5" fmla="*/ 0 h 2168104"/>
                <a:gd name="connsiteX0" fmla="*/ 0 w 6661150"/>
                <a:gd name="connsiteY0" fmla="*/ 2114550 h 2114550"/>
                <a:gd name="connsiteX1" fmla="*/ 910787 w 6661150"/>
                <a:gd name="connsiteY1" fmla="*/ 1653207 h 2114550"/>
                <a:gd name="connsiteX2" fmla="*/ 3087998 w 6661150"/>
                <a:gd name="connsiteY2" fmla="*/ 1961679 h 2114550"/>
                <a:gd name="connsiteX3" fmla="*/ 3985680 w 6661150"/>
                <a:gd name="connsiteY3" fmla="*/ 1100285 h 2114550"/>
                <a:gd name="connsiteX4" fmla="*/ 5923545 w 6661150"/>
                <a:gd name="connsiteY4" fmla="*/ 1590675 h 2114550"/>
                <a:gd name="connsiteX5" fmla="*/ 6661150 w 6661150"/>
                <a:gd name="connsiteY5" fmla="*/ 0 h 2114550"/>
                <a:gd name="connsiteX0" fmla="*/ 0 w 6661150"/>
                <a:gd name="connsiteY0" fmla="*/ 2114550 h 2114550"/>
                <a:gd name="connsiteX1" fmla="*/ 910787 w 6661150"/>
                <a:gd name="connsiteY1" fmla="*/ 1653207 h 2114550"/>
                <a:gd name="connsiteX2" fmla="*/ 3087998 w 6661150"/>
                <a:gd name="connsiteY2" fmla="*/ 1961679 h 2114550"/>
                <a:gd name="connsiteX3" fmla="*/ 3985680 w 6661150"/>
                <a:gd name="connsiteY3" fmla="*/ 1100285 h 2114550"/>
                <a:gd name="connsiteX4" fmla="*/ 5528811 w 6661150"/>
                <a:gd name="connsiteY4" fmla="*/ 461413 h 2114550"/>
                <a:gd name="connsiteX5" fmla="*/ 6661150 w 6661150"/>
                <a:gd name="connsiteY5" fmla="*/ 0 h 2114550"/>
                <a:gd name="connsiteX0" fmla="*/ 0 w 6661150"/>
                <a:gd name="connsiteY0" fmla="*/ 2114550 h 2114550"/>
                <a:gd name="connsiteX1" fmla="*/ 910787 w 6661150"/>
                <a:gd name="connsiteY1" fmla="*/ 1653207 h 2114550"/>
                <a:gd name="connsiteX2" fmla="*/ 3087998 w 6661150"/>
                <a:gd name="connsiteY2" fmla="*/ 1961679 h 2114550"/>
                <a:gd name="connsiteX3" fmla="*/ 3985680 w 6661150"/>
                <a:gd name="connsiteY3" fmla="*/ 1100285 h 2114550"/>
                <a:gd name="connsiteX4" fmla="*/ 5528811 w 6661150"/>
                <a:gd name="connsiteY4" fmla="*/ 461413 h 2114550"/>
                <a:gd name="connsiteX5" fmla="*/ 6661150 w 6661150"/>
                <a:gd name="connsiteY5" fmla="*/ 0 h 2114550"/>
                <a:gd name="connsiteX0" fmla="*/ 0 w 6661150"/>
                <a:gd name="connsiteY0" fmla="*/ 2114550 h 2114550"/>
                <a:gd name="connsiteX1" fmla="*/ 910787 w 6661150"/>
                <a:gd name="connsiteY1" fmla="*/ 1653207 h 2114550"/>
                <a:gd name="connsiteX2" fmla="*/ 3087998 w 6661150"/>
                <a:gd name="connsiteY2" fmla="*/ 1961679 h 2114550"/>
                <a:gd name="connsiteX3" fmla="*/ 3985680 w 6661150"/>
                <a:gd name="connsiteY3" fmla="*/ 1100285 h 2114550"/>
                <a:gd name="connsiteX4" fmla="*/ 5232760 w 6661150"/>
                <a:gd name="connsiteY4" fmla="*/ 577661 h 2114550"/>
                <a:gd name="connsiteX5" fmla="*/ 6661150 w 6661150"/>
                <a:gd name="connsiteY5" fmla="*/ 0 h 2114550"/>
                <a:gd name="connsiteX0" fmla="*/ 0 w 6661150"/>
                <a:gd name="connsiteY0" fmla="*/ 2114550 h 2114550"/>
                <a:gd name="connsiteX1" fmla="*/ 910787 w 6661150"/>
                <a:gd name="connsiteY1" fmla="*/ 1653207 h 2114550"/>
                <a:gd name="connsiteX2" fmla="*/ 3087998 w 6661150"/>
                <a:gd name="connsiteY2" fmla="*/ 1961679 h 2114550"/>
                <a:gd name="connsiteX3" fmla="*/ 3775977 w 6661150"/>
                <a:gd name="connsiteY3" fmla="*/ 1058768 h 2114550"/>
                <a:gd name="connsiteX4" fmla="*/ 5232760 w 6661150"/>
                <a:gd name="connsiteY4" fmla="*/ 577661 h 2114550"/>
                <a:gd name="connsiteX5" fmla="*/ 6661150 w 6661150"/>
                <a:gd name="connsiteY5" fmla="*/ 0 h 2114550"/>
                <a:gd name="connsiteX0" fmla="*/ 0 w 6661150"/>
                <a:gd name="connsiteY0" fmla="*/ 2114550 h 2114550"/>
                <a:gd name="connsiteX1" fmla="*/ 910787 w 6661150"/>
                <a:gd name="connsiteY1" fmla="*/ 1653207 h 2114550"/>
                <a:gd name="connsiteX2" fmla="*/ 3087998 w 6661150"/>
                <a:gd name="connsiteY2" fmla="*/ 1961679 h 2114550"/>
                <a:gd name="connsiteX3" fmla="*/ 3775977 w 6661150"/>
                <a:gd name="connsiteY3" fmla="*/ 1058768 h 2114550"/>
                <a:gd name="connsiteX4" fmla="*/ 5195754 w 6661150"/>
                <a:gd name="connsiteY4" fmla="*/ 519537 h 2114550"/>
                <a:gd name="connsiteX5" fmla="*/ 6661150 w 6661150"/>
                <a:gd name="connsiteY5" fmla="*/ 0 h 2114550"/>
                <a:gd name="connsiteX0" fmla="*/ 0 w 6661150"/>
                <a:gd name="connsiteY0" fmla="*/ 2114550 h 2114550"/>
                <a:gd name="connsiteX1" fmla="*/ 910787 w 6661150"/>
                <a:gd name="connsiteY1" fmla="*/ 1653207 h 2114550"/>
                <a:gd name="connsiteX2" fmla="*/ 3087998 w 6661150"/>
                <a:gd name="connsiteY2" fmla="*/ 1961679 h 2114550"/>
                <a:gd name="connsiteX3" fmla="*/ 3590946 w 6661150"/>
                <a:gd name="connsiteY3" fmla="*/ 1033858 h 2114550"/>
                <a:gd name="connsiteX4" fmla="*/ 5195754 w 6661150"/>
                <a:gd name="connsiteY4" fmla="*/ 519537 h 2114550"/>
                <a:gd name="connsiteX5" fmla="*/ 6661150 w 6661150"/>
                <a:gd name="connsiteY5" fmla="*/ 0 h 2114550"/>
                <a:gd name="connsiteX0" fmla="*/ 0 w 6624144"/>
                <a:gd name="connsiteY0" fmla="*/ 2147764 h 2147764"/>
                <a:gd name="connsiteX1" fmla="*/ 910787 w 6624144"/>
                <a:gd name="connsiteY1" fmla="*/ 1686421 h 2147764"/>
                <a:gd name="connsiteX2" fmla="*/ 3087998 w 6624144"/>
                <a:gd name="connsiteY2" fmla="*/ 1994893 h 2147764"/>
                <a:gd name="connsiteX3" fmla="*/ 3590946 w 6624144"/>
                <a:gd name="connsiteY3" fmla="*/ 1067072 h 2147764"/>
                <a:gd name="connsiteX4" fmla="*/ 5195754 w 6624144"/>
                <a:gd name="connsiteY4" fmla="*/ 552751 h 2147764"/>
                <a:gd name="connsiteX5" fmla="*/ 6624144 w 6624144"/>
                <a:gd name="connsiteY5" fmla="*/ 0 h 2147764"/>
                <a:gd name="connsiteX0" fmla="*/ 0 w 6624144"/>
                <a:gd name="connsiteY0" fmla="*/ 2147764 h 2147764"/>
                <a:gd name="connsiteX1" fmla="*/ 910787 w 6624144"/>
                <a:gd name="connsiteY1" fmla="*/ 1686421 h 2147764"/>
                <a:gd name="connsiteX2" fmla="*/ 3087998 w 6624144"/>
                <a:gd name="connsiteY2" fmla="*/ 1994893 h 2147764"/>
                <a:gd name="connsiteX3" fmla="*/ 3590946 w 6624144"/>
                <a:gd name="connsiteY3" fmla="*/ 1067072 h 2147764"/>
                <a:gd name="connsiteX4" fmla="*/ 5195754 w 6624144"/>
                <a:gd name="connsiteY4" fmla="*/ 552751 h 2147764"/>
                <a:gd name="connsiteX5" fmla="*/ 6624144 w 6624144"/>
                <a:gd name="connsiteY5" fmla="*/ 0 h 2147764"/>
                <a:gd name="connsiteX0" fmla="*/ 0 w 5667323"/>
                <a:gd name="connsiteY0" fmla="*/ 2147764 h 2147764"/>
                <a:gd name="connsiteX1" fmla="*/ 910787 w 5667323"/>
                <a:gd name="connsiteY1" fmla="*/ 1686421 h 2147764"/>
                <a:gd name="connsiteX2" fmla="*/ 3087998 w 5667323"/>
                <a:gd name="connsiteY2" fmla="*/ 1994893 h 2147764"/>
                <a:gd name="connsiteX3" fmla="*/ 3590946 w 5667323"/>
                <a:gd name="connsiteY3" fmla="*/ 1067072 h 2147764"/>
                <a:gd name="connsiteX4" fmla="*/ 5195754 w 5667323"/>
                <a:gd name="connsiteY4" fmla="*/ 552751 h 2147764"/>
                <a:gd name="connsiteX5" fmla="*/ 5667323 w 5667323"/>
                <a:gd name="connsiteY5" fmla="*/ 0 h 2147764"/>
                <a:gd name="connsiteX0" fmla="*/ 0 w 5667323"/>
                <a:gd name="connsiteY0" fmla="*/ 2147764 h 2147764"/>
                <a:gd name="connsiteX1" fmla="*/ 910787 w 5667323"/>
                <a:gd name="connsiteY1" fmla="*/ 1686421 h 2147764"/>
                <a:gd name="connsiteX2" fmla="*/ 3087998 w 5667323"/>
                <a:gd name="connsiteY2" fmla="*/ 1994893 h 2147764"/>
                <a:gd name="connsiteX3" fmla="*/ 3590946 w 5667323"/>
                <a:gd name="connsiteY3" fmla="*/ 1067072 h 2147764"/>
                <a:gd name="connsiteX4" fmla="*/ 5195754 w 5667323"/>
                <a:gd name="connsiteY4" fmla="*/ 552751 h 2147764"/>
                <a:gd name="connsiteX5" fmla="*/ 5667323 w 5667323"/>
                <a:gd name="connsiteY5" fmla="*/ 0 h 2147764"/>
                <a:gd name="connsiteX0" fmla="*/ 0 w 5667323"/>
                <a:gd name="connsiteY0" fmla="*/ 2147764 h 2147764"/>
                <a:gd name="connsiteX1" fmla="*/ 910787 w 5667323"/>
                <a:gd name="connsiteY1" fmla="*/ 1686421 h 2147764"/>
                <a:gd name="connsiteX2" fmla="*/ 3087998 w 5667323"/>
                <a:gd name="connsiteY2" fmla="*/ 1994893 h 2147764"/>
                <a:gd name="connsiteX3" fmla="*/ 3590946 w 5667323"/>
                <a:gd name="connsiteY3" fmla="*/ 1067072 h 2147764"/>
                <a:gd name="connsiteX4" fmla="*/ 4925882 w 5667323"/>
                <a:gd name="connsiteY4" fmla="*/ 602572 h 2147764"/>
                <a:gd name="connsiteX5" fmla="*/ 5667323 w 5667323"/>
                <a:gd name="connsiteY5" fmla="*/ 0 h 2147764"/>
                <a:gd name="connsiteX0" fmla="*/ 0 w 5667323"/>
                <a:gd name="connsiteY0" fmla="*/ 2147764 h 2147764"/>
                <a:gd name="connsiteX1" fmla="*/ 910787 w 5667323"/>
                <a:gd name="connsiteY1" fmla="*/ 1686421 h 2147764"/>
                <a:gd name="connsiteX2" fmla="*/ 2940795 w 5667323"/>
                <a:gd name="connsiteY2" fmla="*/ 1994893 h 2147764"/>
                <a:gd name="connsiteX3" fmla="*/ 3590946 w 5667323"/>
                <a:gd name="connsiteY3" fmla="*/ 1067072 h 2147764"/>
                <a:gd name="connsiteX4" fmla="*/ 4925882 w 5667323"/>
                <a:gd name="connsiteY4" fmla="*/ 602572 h 2147764"/>
                <a:gd name="connsiteX5" fmla="*/ 5667323 w 5667323"/>
                <a:gd name="connsiteY5" fmla="*/ 0 h 2147764"/>
                <a:gd name="connsiteX0" fmla="*/ 0 w 5667323"/>
                <a:gd name="connsiteY0" fmla="*/ 2147764 h 2147764"/>
                <a:gd name="connsiteX1" fmla="*/ 910787 w 5667323"/>
                <a:gd name="connsiteY1" fmla="*/ 1686421 h 2147764"/>
                <a:gd name="connsiteX2" fmla="*/ 2793592 w 5667323"/>
                <a:gd name="connsiteY2" fmla="*/ 1994893 h 2147764"/>
                <a:gd name="connsiteX3" fmla="*/ 3590946 w 5667323"/>
                <a:gd name="connsiteY3" fmla="*/ 1067072 h 2147764"/>
                <a:gd name="connsiteX4" fmla="*/ 4925882 w 5667323"/>
                <a:gd name="connsiteY4" fmla="*/ 602572 h 2147764"/>
                <a:gd name="connsiteX5" fmla="*/ 5667323 w 5667323"/>
                <a:gd name="connsiteY5" fmla="*/ 0 h 2147764"/>
                <a:gd name="connsiteX0" fmla="*/ 0 w 5667323"/>
                <a:gd name="connsiteY0" fmla="*/ 2147764 h 2147764"/>
                <a:gd name="connsiteX1" fmla="*/ 910787 w 5667323"/>
                <a:gd name="connsiteY1" fmla="*/ 1686421 h 2147764"/>
                <a:gd name="connsiteX2" fmla="*/ 2793592 w 5667323"/>
                <a:gd name="connsiteY2" fmla="*/ 1994893 h 2147764"/>
                <a:gd name="connsiteX3" fmla="*/ 3590946 w 5667323"/>
                <a:gd name="connsiteY3" fmla="*/ 1067072 h 2147764"/>
                <a:gd name="connsiteX4" fmla="*/ 4925882 w 5667323"/>
                <a:gd name="connsiteY4" fmla="*/ 602572 h 2147764"/>
                <a:gd name="connsiteX5" fmla="*/ 5667323 w 5667323"/>
                <a:gd name="connsiteY5" fmla="*/ 0 h 2147764"/>
                <a:gd name="connsiteX0" fmla="*/ 0 w 5667323"/>
                <a:gd name="connsiteY0" fmla="*/ 2147764 h 2147764"/>
                <a:gd name="connsiteX1" fmla="*/ 898520 w 5667323"/>
                <a:gd name="connsiteY1" fmla="*/ 1653208 h 2147764"/>
                <a:gd name="connsiteX2" fmla="*/ 2793592 w 5667323"/>
                <a:gd name="connsiteY2" fmla="*/ 1994893 h 2147764"/>
                <a:gd name="connsiteX3" fmla="*/ 3590946 w 5667323"/>
                <a:gd name="connsiteY3" fmla="*/ 1067072 h 2147764"/>
                <a:gd name="connsiteX4" fmla="*/ 4925882 w 5667323"/>
                <a:gd name="connsiteY4" fmla="*/ 602572 h 2147764"/>
                <a:gd name="connsiteX5" fmla="*/ 5667323 w 5667323"/>
                <a:gd name="connsiteY5" fmla="*/ 0 h 2147764"/>
                <a:gd name="connsiteX0" fmla="*/ 0 w 5667323"/>
                <a:gd name="connsiteY0" fmla="*/ 2147764 h 2147764"/>
                <a:gd name="connsiteX1" fmla="*/ 898520 w 5667323"/>
                <a:gd name="connsiteY1" fmla="*/ 1653208 h 2147764"/>
                <a:gd name="connsiteX2" fmla="*/ 2793592 w 5667323"/>
                <a:gd name="connsiteY2" fmla="*/ 1994893 h 2147764"/>
                <a:gd name="connsiteX3" fmla="*/ 3627747 w 5667323"/>
                <a:gd name="connsiteY3" fmla="*/ 967431 h 2147764"/>
                <a:gd name="connsiteX4" fmla="*/ 4925882 w 5667323"/>
                <a:gd name="connsiteY4" fmla="*/ 602572 h 2147764"/>
                <a:gd name="connsiteX5" fmla="*/ 5667323 w 5667323"/>
                <a:gd name="connsiteY5" fmla="*/ 0 h 2147764"/>
                <a:gd name="connsiteX0" fmla="*/ 0 w 5667323"/>
                <a:gd name="connsiteY0" fmla="*/ 2147764 h 2147764"/>
                <a:gd name="connsiteX1" fmla="*/ 898520 w 5667323"/>
                <a:gd name="connsiteY1" fmla="*/ 1653208 h 2147764"/>
                <a:gd name="connsiteX2" fmla="*/ 2793592 w 5667323"/>
                <a:gd name="connsiteY2" fmla="*/ 1994893 h 2147764"/>
                <a:gd name="connsiteX3" fmla="*/ 3627747 w 5667323"/>
                <a:gd name="connsiteY3" fmla="*/ 967431 h 2147764"/>
                <a:gd name="connsiteX4" fmla="*/ 4925883 w 5667323"/>
                <a:gd name="connsiteY4" fmla="*/ 594269 h 2147764"/>
                <a:gd name="connsiteX5" fmla="*/ 5667323 w 5667323"/>
                <a:gd name="connsiteY5" fmla="*/ 0 h 2147764"/>
                <a:gd name="connsiteX0" fmla="*/ 0 w 5495586"/>
                <a:gd name="connsiteY0" fmla="*/ 2197584 h 2197584"/>
                <a:gd name="connsiteX1" fmla="*/ 898520 w 5495586"/>
                <a:gd name="connsiteY1" fmla="*/ 1703028 h 2197584"/>
                <a:gd name="connsiteX2" fmla="*/ 2793592 w 5495586"/>
                <a:gd name="connsiteY2" fmla="*/ 2044713 h 2197584"/>
                <a:gd name="connsiteX3" fmla="*/ 3627747 w 5495586"/>
                <a:gd name="connsiteY3" fmla="*/ 1017251 h 2197584"/>
                <a:gd name="connsiteX4" fmla="*/ 4925883 w 5495586"/>
                <a:gd name="connsiteY4" fmla="*/ 644089 h 2197584"/>
                <a:gd name="connsiteX5" fmla="*/ 5495586 w 5495586"/>
                <a:gd name="connsiteY5" fmla="*/ 0 h 2197584"/>
                <a:gd name="connsiteX0" fmla="*/ 0 w 5495586"/>
                <a:gd name="connsiteY0" fmla="*/ 2197584 h 2197584"/>
                <a:gd name="connsiteX1" fmla="*/ 898520 w 5495586"/>
                <a:gd name="connsiteY1" fmla="*/ 1703028 h 2197584"/>
                <a:gd name="connsiteX2" fmla="*/ 2793592 w 5495586"/>
                <a:gd name="connsiteY2" fmla="*/ 2044713 h 2197584"/>
                <a:gd name="connsiteX3" fmla="*/ 3627747 w 5495586"/>
                <a:gd name="connsiteY3" fmla="*/ 1017251 h 2197584"/>
                <a:gd name="connsiteX4" fmla="*/ 4925883 w 5495586"/>
                <a:gd name="connsiteY4" fmla="*/ 644089 h 2197584"/>
                <a:gd name="connsiteX5" fmla="*/ 5495586 w 5495586"/>
                <a:gd name="connsiteY5" fmla="*/ 0 h 2197584"/>
                <a:gd name="connsiteX0" fmla="*/ 0 w 5495586"/>
                <a:gd name="connsiteY0" fmla="*/ 2197584 h 2197584"/>
                <a:gd name="connsiteX1" fmla="*/ 898520 w 5495586"/>
                <a:gd name="connsiteY1" fmla="*/ 1703028 h 2197584"/>
                <a:gd name="connsiteX2" fmla="*/ 2793592 w 5495586"/>
                <a:gd name="connsiteY2" fmla="*/ 2044713 h 2197584"/>
                <a:gd name="connsiteX3" fmla="*/ 3627747 w 5495586"/>
                <a:gd name="connsiteY3" fmla="*/ 1017251 h 2197584"/>
                <a:gd name="connsiteX4" fmla="*/ 4925883 w 5495586"/>
                <a:gd name="connsiteY4" fmla="*/ 644089 h 2197584"/>
                <a:gd name="connsiteX5" fmla="*/ 5495586 w 5495586"/>
                <a:gd name="connsiteY5" fmla="*/ 0 h 2197584"/>
                <a:gd name="connsiteX0" fmla="*/ 0 w 5495586"/>
                <a:gd name="connsiteY0" fmla="*/ 2197584 h 2197584"/>
                <a:gd name="connsiteX1" fmla="*/ 898520 w 5495586"/>
                <a:gd name="connsiteY1" fmla="*/ 1703028 h 2197584"/>
                <a:gd name="connsiteX2" fmla="*/ 2793592 w 5495586"/>
                <a:gd name="connsiteY2" fmla="*/ 2044713 h 2197584"/>
                <a:gd name="connsiteX3" fmla="*/ 3627747 w 5495586"/>
                <a:gd name="connsiteY3" fmla="*/ 1017251 h 2197584"/>
                <a:gd name="connsiteX4" fmla="*/ 4925883 w 5495586"/>
                <a:gd name="connsiteY4" fmla="*/ 644089 h 2197584"/>
                <a:gd name="connsiteX5" fmla="*/ 5495586 w 5495586"/>
                <a:gd name="connsiteY5" fmla="*/ 0 h 2197584"/>
                <a:gd name="connsiteX0" fmla="*/ 0 w 5471052"/>
                <a:gd name="connsiteY0" fmla="*/ 2114550 h 2114550"/>
                <a:gd name="connsiteX1" fmla="*/ 898520 w 5471052"/>
                <a:gd name="connsiteY1" fmla="*/ 1619994 h 2114550"/>
                <a:gd name="connsiteX2" fmla="*/ 2793592 w 5471052"/>
                <a:gd name="connsiteY2" fmla="*/ 1961679 h 2114550"/>
                <a:gd name="connsiteX3" fmla="*/ 3627747 w 5471052"/>
                <a:gd name="connsiteY3" fmla="*/ 934217 h 2114550"/>
                <a:gd name="connsiteX4" fmla="*/ 4925883 w 5471052"/>
                <a:gd name="connsiteY4" fmla="*/ 561055 h 2114550"/>
                <a:gd name="connsiteX5" fmla="*/ 5471052 w 5471052"/>
                <a:gd name="connsiteY5" fmla="*/ 0 h 2114550"/>
                <a:gd name="connsiteX0" fmla="*/ 0 w 5471052"/>
                <a:gd name="connsiteY0" fmla="*/ 2114550 h 2114550"/>
                <a:gd name="connsiteX1" fmla="*/ 898520 w 5471052"/>
                <a:gd name="connsiteY1" fmla="*/ 1619994 h 2114550"/>
                <a:gd name="connsiteX2" fmla="*/ 2793592 w 5471052"/>
                <a:gd name="connsiteY2" fmla="*/ 1961679 h 2114550"/>
                <a:gd name="connsiteX3" fmla="*/ 3627747 w 5471052"/>
                <a:gd name="connsiteY3" fmla="*/ 934217 h 2114550"/>
                <a:gd name="connsiteX4" fmla="*/ 4925883 w 5471052"/>
                <a:gd name="connsiteY4" fmla="*/ 561055 h 2114550"/>
                <a:gd name="connsiteX5" fmla="*/ 5471052 w 5471052"/>
                <a:gd name="connsiteY5" fmla="*/ 0 h 2114550"/>
                <a:gd name="connsiteX0" fmla="*/ 0 w 5471052"/>
                <a:gd name="connsiteY0" fmla="*/ 2114550 h 2114550"/>
                <a:gd name="connsiteX1" fmla="*/ 898520 w 5471052"/>
                <a:gd name="connsiteY1" fmla="*/ 1619994 h 2114550"/>
                <a:gd name="connsiteX2" fmla="*/ 2793592 w 5471052"/>
                <a:gd name="connsiteY2" fmla="*/ 1961679 h 2114550"/>
                <a:gd name="connsiteX3" fmla="*/ 3627747 w 5471052"/>
                <a:gd name="connsiteY3" fmla="*/ 934217 h 2114550"/>
                <a:gd name="connsiteX4" fmla="*/ 4925883 w 5471052"/>
                <a:gd name="connsiteY4" fmla="*/ 561055 h 2114550"/>
                <a:gd name="connsiteX5" fmla="*/ 5471052 w 5471052"/>
                <a:gd name="connsiteY5" fmla="*/ 0 h 2114550"/>
                <a:gd name="connsiteX0" fmla="*/ 0 w 5471052"/>
                <a:gd name="connsiteY0" fmla="*/ 2114550 h 2114550"/>
                <a:gd name="connsiteX1" fmla="*/ 898520 w 5471052"/>
                <a:gd name="connsiteY1" fmla="*/ 1619994 h 2114550"/>
                <a:gd name="connsiteX2" fmla="*/ 2793592 w 5471052"/>
                <a:gd name="connsiteY2" fmla="*/ 1961679 h 2114550"/>
                <a:gd name="connsiteX3" fmla="*/ 3627747 w 5471052"/>
                <a:gd name="connsiteY3" fmla="*/ 934217 h 2114550"/>
                <a:gd name="connsiteX4" fmla="*/ 4925883 w 5471052"/>
                <a:gd name="connsiteY4" fmla="*/ 561055 h 2114550"/>
                <a:gd name="connsiteX5" fmla="*/ 5471052 w 5471052"/>
                <a:gd name="connsiteY5" fmla="*/ 0 h 2114550"/>
                <a:gd name="connsiteX0" fmla="*/ 0 w 5471052"/>
                <a:gd name="connsiteY0" fmla="*/ 2114550 h 2114550"/>
                <a:gd name="connsiteX1" fmla="*/ 898520 w 5471052"/>
                <a:gd name="connsiteY1" fmla="*/ 1619994 h 2114550"/>
                <a:gd name="connsiteX2" fmla="*/ 2793592 w 5471052"/>
                <a:gd name="connsiteY2" fmla="*/ 1961679 h 2114550"/>
                <a:gd name="connsiteX3" fmla="*/ 3627747 w 5471052"/>
                <a:gd name="connsiteY3" fmla="*/ 934217 h 2114550"/>
                <a:gd name="connsiteX4" fmla="*/ 4925883 w 5471052"/>
                <a:gd name="connsiteY4" fmla="*/ 561055 h 2114550"/>
                <a:gd name="connsiteX5" fmla="*/ 5471052 w 5471052"/>
                <a:gd name="connsiteY5" fmla="*/ 0 h 2114550"/>
                <a:gd name="connsiteX0" fmla="*/ 0 w 5471052"/>
                <a:gd name="connsiteY0" fmla="*/ 2114550 h 2114550"/>
                <a:gd name="connsiteX1" fmla="*/ 898520 w 5471052"/>
                <a:gd name="connsiteY1" fmla="*/ 1619994 h 2114550"/>
                <a:gd name="connsiteX2" fmla="*/ 2793592 w 5471052"/>
                <a:gd name="connsiteY2" fmla="*/ 1961679 h 2114550"/>
                <a:gd name="connsiteX3" fmla="*/ 3627747 w 5471052"/>
                <a:gd name="connsiteY3" fmla="*/ 934217 h 2114550"/>
                <a:gd name="connsiteX4" fmla="*/ 4925883 w 5471052"/>
                <a:gd name="connsiteY4" fmla="*/ 561055 h 2114550"/>
                <a:gd name="connsiteX5" fmla="*/ 5471052 w 5471052"/>
                <a:gd name="connsiteY5" fmla="*/ 0 h 2114550"/>
                <a:gd name="connsiteX0" fmla="*/ 0 w 5471052"/>
                <a:gd name="connsiteY0" fmla="*/ 2114550 h 2114550"/>
                <a:gd name="connsiteX1" fmla="*/ 898520 w 5471052"/>
                <a:gd name="connsiteY1" fmla="*/ 1619994 h 2114550"/>
                <a:gd name="connsiteX2" fmla="*/ 2793592 w 5471052"/>
                <a:gd name="connsiteY2" fmla="*/ 1961679 h 2114550"/>
                <a:gd name="connsiteX3" fmla="*/ 3627747 w 5471052"/>
                <a:gd name="connsiteY3" fmla="*/ 934217 h 2114550"/>
                <a:gd name="connsiteX4" fmla="*/ 4925883 w 5471052"/>
                <a:gd name="connsiteY4" fmla="*/ 561055 h 2114550"/>
                <a:gd name="connsiteX5" fmla="*/ 5471052 w 5471052"/>
                <a:gd name="connsiteY5" fmla="*/ 0 h 2114550"/>
                <a:gd name="connsiteX0" fmla="*/ 0 w 5471052"/>
                <a:gd name="connsiteY0" fmla="*/ 2114550 h 2114550"/>
                <a:gd name="connsiteX1" fmla="*/ 898520 w 5471052"/>
                <a:gd name="connsiteY1" fmla="*/ 1619994 h 2114550"/>
                <a:gd name="connsiteX2" fmla="*/ 2793592 w 5471052"/>
                <a:gd name="connsiteY2" fmla="*/ 1961679 h 2114550"/>
                <a:gd name="connsiteX3" fmla="*/ 3627747 w 5471052"/>
                <a:gd name="connsiteY3" fmla="*/ 934217 h 2114550"/>
                <a:gd name="connsiteX4" fmla="*/ 4925883 w 5471052"/>
                <a:gd name="connsiteY4" fmla="*/ 561055 h 2114550"/>
                <a:gd name="connsiteX5" fmla="*/ 5471052 w 5471052"/>
                <a:gd name="connsiteY5" fmla="*/ 0 h 2114550"/>
                <a:gd name="connsiteX0" fmla="*/ 0 w 5471052"/>
                <a:gd name="connsiteY0" fmla="*/ 2114550 h 2114550"/>
                <a:gd name="connsiteX1" fmla="*/ 894706 w 5471052"/>
                <a:gd name="connsiteY1" fmla="*/ 1650518 h 2114550"/>
                <a:gd name="connsiteX2" fmla="*/ 2793592 w 5471052"/>
                <a:gd name="connsiteY2" fmla="*/ 1961679 h 2114550"/>
                <a:gd name="connsiteX3" fmla="*/ 3627747 w 5471052"/>
                <a:gd name="connsiteY3" fmla="*/ 934217 h 2114550"/>
                <a:gd name="connsiteX4" fmla="*/ 4925883 w 5471052"/>
                <a:gd name="connsiteY4" fmla="*/ 561055 h 2114550"/>
                <a:gd name="connsiteX5" fmla="*/ 5471052 w 5471052"/>
                <a:gd name="connsiteY5" fmla="*/ 0 h 2114550"/>
                <a:gd name="connsiteX0" fmla="*/ 0 w 5471052"/>
                <a:gd name="connsiteY0" fmla="*/ 2114550 h 2114550"/>
                <a:gd name="connsiteX1" fmla="*/ 894706 w 5471052"/>
                <a:gd name="connsiteY1" fmla="*/ 1650518 h 2114550"/>
                <a:gd name="connsiteX2" fmla="*/ 2793592 w 5471052"/>
                <a:gd name="connsiteY2" fmla="*/ 1961679 h 2114550"/>
                <a:gd name="connsiteX3" fmla="*/ 3627747 w 5471052"/>
                <a:gd name="connsiteY3" fmla="*/ 934217 h 2114550"/>
                <a:gd name="connsiteX4" fmla="*/ 4925883 w 5471052"/>
                <a:gd name="connsiteY4" fmla="*/ 561055 h 2114550"/>
                <a:gd name="connsiteX5" fmla="*/ 5471052 w 5471052"/>
                <a:gd name="connsiteY5" fmla="*/ 0 h 2114550"/>
                <a:gd name="connsiteX0" fmla="*/ 0 w 5471052"/>
                <a:gd name="connsiteY0" fmla="*/ 2114550 h 2114550"/>
                <a:gd name="connsiteX1" fmla="*/ 894706 w 5471052"/>
                <a:gd name="connsiteY1" fmla="*/ 1650518 h 2114550"/>
                <a:gd name="connsiteX2" fmla="*/ 2793592 w 5471052"/>
                <a:gd name="connsiteY2" fmla="*/ 1961679 h 2114550"/>
                <a:gd name="connsiteX3" fmla="*/ 3627747 w 5471052"/>
                <a:gd name="connsiteY3" fmla="*/ 934217 h 2114550"/>
                <a:gd name="connsiteX4" fmla="*/ 4925883 w 5471052"/>
                <a:gd name="connsiteY4" fmla="*/ 561055 h 2114550"/>
                <a:gd name="connsiteX5" fmla="*/ 5471052 w 5471052"/>
                <a:gd name="connsiteY5" fmla="*/ 0 h 2114550"/>
                <a:gd name="connsiteX0" fmla="*/ 0 w 5471052"/>
                <a:gd name="connsiteY0" fmla="*/ 2114550 h 2114550"/>
                <a:gd name="connsiteX1" fmla="*/ 894706 w 5471052"/>
                <a:gd name="connsiteY1" fmla="*/ 1650518 h 2114550"/>
                <a:gd name="connsiteX2" fmla="*/ 2793592 w 5471052"/>
                <a:gd name="connsiteY2" fmla="*/ 1961679 h 2114550"/>
                <a:gd name="connsiteX3" fmla="*/ 3627747 w 5471052"/>
                <a:gd name="connsiteY3" fmla="*/ 934217 h 2114550"/>
                <a:gd name="connsiteX4" fmla="*/ 4925883 w 5471052"/>
                <a:gd name="connsiteY4" fmla="*/ 561055 h 2114550"/>
                <a:gd name="connsiteX5" fmla="*/ 5471052 w 5471052"/>
                <a:gd name="connsiteY5" fmla="*/ 0 h 2114550"/>
                <a:gd name="connsiteX0" fmla="*/ 0 w 5471052"/>
                <a:gd name="connsiteY0" fmla="*/ 2114550 h 2114550"/>
                <a:gd name="connsiteX1" fmla="*/ 894706 w 5471052"/>
                <a:gd name="connsiteY1" fmla="*/ 1650518 h 2114550"/>
                <a:gd name="connsiteX2" fmla="*/ 2740200 w 5471052"/>
                <a:gd name="connsiteY2" fmla="*/ 2005284 h 2114550"/>
                <a:gd name="connsiteX3" fmla="*/ 3627747 w 5471052"/>
                <a:gd name="connsiteY3" fmla="*/ 934217 h 2114550"/>
                <a:gd name="connsiteX4" fmla="*/ 4925883 w 5471052"/>
                <a:gd name="connsiteY4" fmla="*/ 561055 h 2114550"/>
                <a:gd name="connsiteX5" fmla="*/ 5471052 w 5471052"/>
                <a:gd name="connsiteY5" fmla="*/ 0 h 2114550"/>
                <a:gd name="connsiteX0" fmla="*/ 0 w 5471052"/>
                <a:gd name="connsiteY0" fmla="*/ 2114550 h 2114550"/>
                <a:gd name="connsiteX1" fmla="*/ 894706 w 5471052"/>
                <a:gd name="connsiteY1" fmla="*/ 1650518 h 2114550"/>
                <a:gd name="connsiteX2" fmla="*/ 2740200 w 5471052"/>
                <a:gd name="connsiteY2" fmla="*/ 2005284 h 2114550"/>
                <a:gd name="connsiteX3" fmla="*/ 3627747 w 5471052"/>
                <a:gd name="connsiteY3" fmla="*/ 934217 h 2114550"/>
                <a:gd name="connsiteX4" fmla="*/ 4925883 w 5471052"/>
                <a:gd name="connsiteY4" fmla="*/ 561055 h 2114550"/>
                <a:gd name="connsiteX5" fmla="*/ 5471052 w 5471052"/>
                <a:gd name="connsiteY5" fmla="*/ 0 h 2114550"/>
                <a:gd name="connsiteX0" fmla="*/ 0 w 5471052"/>
                <a:gd name="connsiteY0" fmla="*/ 2114550 h 2114550"/>
                <a:gd name="connsiteX1" fmla="*/ 894706 w 5471052"/>
                <a:gd name="connsiteY1" fmla="*/ 1650518 h 2114550"/>
                <a:gd name="connsiteX2" fmla="*/ 2724945 w 5471052"/>
                <a:gd name="connsiteY2" fmla="*/ 1987842 h 2114550"/>
                <a:gd name="connsiteX3" fmla="*/ 3627747 w 5471052"/>
                <a:gd name="connsiteY3" fmla="*/ 934217 h 2114550"/>
                <a:gd name="connsiteX4" fmla="*/ 4925883 w 5471052"/>
                <a:gd name="connsiteY4" fmla="*/ 561055 h 2114550"/>
                <a:gd name="connsiteX5" fmla="*/ 5471052 w 5471052"/>
                <a:gd name="connsiteY5" fmla="*/ 0 h 2114550"/>
                <a:gd name="connsiteX0" fmla="*/ 0 w 5471052"/>
                <a:gd name="connsiteY0" fmla="*/ 2114550 h 2114550"/>
                <a:gd name="connsiteX1" fmla="*/ 894706 w 5471052"/>
                <a:gd name="connsiteY1" fmla="*/ 1650518 h 2114550"/>
                <a:gd name="connsiteX2" fmla="*/ 2724945 w 5471052"/>
                <a:gd name="connsiteY2" fmla="*/ 1987842 h 2114550"/>
                <a:gd name="connsiteX3" fmla="*/ 3574355 w 5471052"/>
                <a:gd name="connsiteY3" fmla="*/ 1051951 h 2114550"/>
                <a:gd name="connsiteX4" fmla="*/ 4925883 w 5471052"/>
                <a:gd name="connsiteY4" fmla="*/ 561055 h 2114550"/>
                <a:gd name="connsiteX5" fmla="*/ 5471052 w 5471052"/>
                <a:gd name="connsiteY5" fmla="*/ 0 h 2114550"/>
                <a:gd name="connsiteX0" fmla="*/ 0 w 5471052"/>
                <a:gd name="connsiteY0" fmla="*/ 2114550 h 2114550"/>
                <a:gd name="connsiteX1" fmla="*/ 894706 w 5471052"/>
                <a:gd name="connsiteY1" fmla="*/ 1650518 h 2114550"/>
                <a:gd name="connsiteX2" fmla="*/ 2724945 w 5471052"/>
                <a:gd name="connsiteY2" fmla="*/ 1987842 h 2114550"/>
                <a:gd name="connsiteX3" fmla="*/ 3574355 w 5471052"/>
                <a:gd name="connsiteY3" fmla="*/ 1051951 h 2114550"/>
                <a:gd name="connsiteX4" fmla="*/ 4925883 w 5471052"/>
                <a:gd name="connsiteY4" fmla="*/ 561055 h 2114550"/>
                <a:gd name="connsiteX5" fmla="*/ 5471052 w 5471052"/>
                <a:gd name="connsiteY5" fmla="*/ 0 h 2114550"/>
                <a:gd name="connsiteX0" fmla="*/ 0 w 5471052"/>
                <a:gd name="connsiteY0" fmla="*/ 2114550 h 2114550"/>
                <a:gd name="connsiteX1" fmla="*/ 894706 w 5471052"/>
                <a:gd name="connsiteY1" fmla="*/ 1650518 h 2114550"/>
                <a:gd name="connsiteX2" fmla="*/ 2724945 w 5471052"/>
                <a:gd name="connsiteY2" fmla="*/ 1987842 h 2114550"/>
                <a:gd name="connsiteX3" fmla="*/ 3406551 w 5471052"/>
                <a:gd name="connsiteY3" fmla="*/ 1204569 h 2114550"/>
                <a:gd name="connsiteX4" fmla="*/ 4925883 w 5471052"/>
                <a:gd name="connsiteY4" fmla="*/ 561055 h 2114550"/>
                <a:gd name="connsiteX5" fmla="*/ 5471052 w 5471052"/>
                <a:gd name="connsiteY5" fmla="*/ 0 h 2114550"/>
                <a:gd name="connsiteX0" fmla="*/ 0 w 5471052"/>
                <a:gd name="connsiteY0" fmla="*/ 2114550 h 2114550"/>
                <a:gd name="connsiteX1" fmla="*/ 894706 w 5471052"/>
                <a:gd name="connsiteY1" fmla="*/ 1650518 h 2114550"/>
                <a:gd name="connsiteX2" fmla="*/ 2724945 w 5471052"/>
                <a:gd name="connsiteY2" fmla="*/ 1987842 h 2114550"/>
                <a:gd name="connsiteX3" fmla="*/ 3406551 w 5471052"/>
                <a:gd name="connsiteY3" fmla="*/ 1204569 h 2114550"/>
                <a:gd name="connsiteX4" fmla="*/ 4925883 w 5471052"/>
                <a:gd name="connsiteY4" fmla="*/ 561055 h 2114550"/>
                <a:gd name="connsiteX5" fmla="*/ 5471052 w 5471052"/>
                <a:gd name="connsiteY5" fmla="*/ 0 h 2114550"/>
                <a:gd name="connsiteX0" fmla="*/ 0 w 5471052"/>
                <a:gd name="connsiteY0" fmla="*/ 2114550 h 2114550"/>
                <a:gd name="connsiteX1" fmla="*/ 894706 w 5471052"/>
                <a:gd name="connsiteY1" fmla="*/ 1650518 h 2114550"/>
                <a:gd name="connsiteX2" fmla="*/ 2724945 w 5471052"/>
                <a:gd name="connsiteY2" fmla="*/ 1987842 h 2114550"/>
                <a:gd name="connsiteX3" fmla="*/ 3406551 w 5471052"/>
                <a:gd name="connsiteY3" fmla="*/ 1204569 h 2114550"/>
                <a:gd name="connsiteX4" fmla="*/ 4925883 w 5471052"/>
                <a:gd name="connsiteY4" fmla="*/ 561055 h 2114550"/>
                <a:gd name="connsiteX5" fmla="*/ 5471052 w 5471052"/>
                <a:gd name="connsiteY5" fmla="*/ 0 h 2114550"/>
                <a:gd name="connsiteX0" fmla="*/ 0 w 5471052"/>
                <a:gd name="connsiteY0" fmla="*/ 2114550 h 2114550"/>
                <a:gd name="connsiteX1" fmla="*/ 894706 w 5471052"/>
                <a:gd name="connsiteY1" fmla="*/ 1650518 h 2114550"/>
                <a:gd name="connsiteX2" fmla="*/ 2724945 w 5471052"/>
                <a:gd name="connsiteY2" fmla="*/ 1987842 h 2114550"/>
                <a:gd name="connsiteX3" fmla="*/ 3406551 w 5471052"/>
                <a:gd name="connsiteY3" fmla="*/ 1204569 h 2114550"/>
                <a:gd name="connsiteX4" fmla="*/ 4925883 w 5471052"/>
                <a:gd name="connsiteY4" fmla="*/ 561055 h 2114550"/>
                <a:gd name="connsiteX5" fmla="*/ 5471052 w 5471052"/>
                <a:gd name="connsiteY5" fmla="*/ 0 h 2114550"/>
                <a:gd name="connsiteX0" fmla="*/ 0 w 5471052"/>
                <a:gd name="connsiteY0" fmla="*/ 2114550 h 2114550"/>
                <a:gd name="connsiteX1" fmla="*/ 894706 w 5471052"/>
                <a:gd name="connsiteY1" fmla="*/ 1650518 h 2114550"/>
                <a:gd name="connsiteX2" fmla="*/ 2724945 w 5471052"/>
                <a:gd name="connsiteY2" fmla="*/ 1987842 h 2114550"/>
                <a:gd name="connsiteX3" fmla="*/ 3406551 w 5471052"/>
                <a:gd name="connsiteY3" fmla="*/ 1204569 h 2114550"/>
                <a:gd name="connsiteX4" fmla="*/ 4925883 w 5471052"/>
                <a:gd name="connsiteY4" fmla="*/ 561055 h 2114550"/>
                <a:gd name="connsiteX5" fmla="*/ 5471052 w 5471052"/>
                <a:gd name="connsiteY5" fmla="*/ 0 h 211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71052" h="2114550">
                  <a:moveTo>
                    <a:pt x="0" y="2114550"/>
                  </a:moveTo>
                  <a:cubicBezTo>
                    <a:pt x="11638" y="2005539"/>
                    <a:pt x="440549" y="1671636"/>
                    <a:pt x="894706" y="1650518"/>
                  </a:cubicBezTo>
                  <a:cubicBezTo>
                    <a:pt x="1348863" y="1629400"/>
                    <a:pt x="2306304" y="2062167"/>
                    <a:pt x="2724945" y="1987842"/>
                  </a:cubicBezTo>
                  <a:cubicBezTo>
                    <a:pt x="3143586" y="1913517"/>
                    <a:pt x="3318131" y="1677834"/>
                    <a:pt x="3406551" y="1204569"/>
                  </a:cubicBezTo>
                  <a:cubicBezTo>
                    <a:pt x="3494971" y="731304"/>
                    <a:pt x="4172460" y="1000191"/>
                    <a:pt x="4925883" y="561055"/>
                  </a:cubicBezTo>
                  <a:cubicBezTo>
                    <a:pt x="5221660" y="370468"/>
                    <a:pt x="5166709" y="341840"/>
                    <a:pt x="5471052" y="0"/>
                  </a:cubicBezTo>
                </a:path>
              </a:pathLst>
            </a:custGeom>
            <a:noFill/>
            <a:ln w="952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AA8F1A5-082B-79CA-3E4E-0B31328BFC80}"/>
              </a:ext>
            </a:extLst>
          </p:cNvPr>
          <p:cNvGrpSpPr/>
          <p:nvPr/>
        </p:nvGrpSpPr>
        <p:grpSpPr>
          <a:xfrm>
            <a:off x="191024" y="2398447"/>
            <a:ext cx="6869653" cy="935303"/>
            <a:chOff x="284212" y="3001991"/>
            <a:chExt cx="8575576" cy="1167564"/>
          </a:xfrm>
        </p:grpSpPr>
        <p:sp>
          <p:nvSpPr>
            <p:cNvPr id="20" name="object 19"/>
            <p:cNvSpPr/>
            <p:nvPr/>
          </p:nvSpPr>
          <p:spPr>
            <a:xfrm>
              <a:off x="2116397" y="3601320"/>
              <a:ext cx="87222" cy="236622"/>
            </a:xfrm>
            <a:custGeom>
              <a:avLst/>
              <a:gdLst/>
              <a:ahLst/>
              <a:cxnLst/>
              <a:rect l="l" t="t" r="r" b="b"/>
              <a:pathLst>
                <a:path w="64135" h="173990">
                  <a:moveTo>
                    <a:pt x="0" y="173990"/>
                  </a:moveTo>
                  <a:lnTo>
                    <a:pt x="64007" y="173990"/>
                  </a:lnTo>
                  <a:lnTo>
                    <a:pt x="64007" y="0"/>
                  </a:lnTo>
                  <a:lnTo>
                    <a:pt x="0" y="0"/>
                  </a:lnTo>
                  <a:lnTo>
                    <a:pt x="0" y="173990"/>
                  </a:lnTo>
                  <a:close/>
                </a:path>
              </a:pathLst>
            </a:custGeom>
            <a:solidFill>
              <a:srgbClr val="D319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262C5EE-0B94-4D67-33AF-4943CB0EAC8D}"/>
                </a:ext>
              </a:extLst>
            </p:cNvPr>
            <p:cNvGrpSpPr/>
            <p:nvPr/>
          </p:nvGrpSpPr>
          <p:grpSpPr>
            <a:xfrm>
              <a:off x="2116396" y="3261069"/>
              <a:ext cx="6743392" cy="821268"/>
              <a:chOff x="2116396" y="3261069"/>
              <a:chExt cx="6743392" cy="821268"/>
            </a:xfrm>
            <a:effectLst>
              <a:outerShdw blurRad="63500" sx="102000" sy="102000" algn="ctr" rotWithShape="0">
                <a:prstClr val="black">
                  <a:alpha val="22000"/>
                </a:prstClr>
              </a:outerShdw>
            </a:effectLst>
          </p:grpSpPr>
          <p:sp>
            <p:nvSpPr>
              <p:cNvPr id="26" name="object 20"/>
              <p:cNvSpPr/>
              <p:nvPr/>
            </p:nvSpPr>
            <p:spPr>
              <a:xfrm>
                <a:off x="2116396" y="3299065"/>
                <a:ext cx="452519" cy="538876"/>
              </a:xfrm>
              <a:custGeom>
                <a:avLst/>
                <a:gdLst/>
                <a:ahLst/>
                <a:cxnLst/>
                <a:rect l="l" t="t" r="r" b="b"/>
                <a:pathLst>
                  <a:path w="332739" h="396240">
                    <a:moveTo>
                      <a:pt x="332219" y="0"/>
                    </a:moveTo>
                    <a:lnTo>
                      <a:pt x="268211" y="0"/>
                    </a:lnTo>
                    <a:lnTo>
                      <a:pt x="268211" y="165100"/>
                    </a:lnTo>
                    <a:lnTo>
                      <a:pt x="64008" y="165100"/>
                    </a:lnTo>
                    <a:lnTo>
                      <a:pt x="64008" y="0"/>
                    </a:lnTo>
                    <a:lnTo>
                      <a:pt x="0" y="0"/>
                    </a:lnTo>
                    <a:lnTo>
                      <a:pt x="0" y="165100"/>
                    </a:lnTo>
                    <a:lnTo>
                      <a:pt x="0" y="222250"/>
                    </a:lnTo>
                    <a:lnTo>
                      <a:pt x="268211" y="222250"/>
                    </a:lnTo>
                    <a:lnTo>
                      <a:pt x="268211" y="396240"/>
                    </a:lnTo>
                    <a:lnTo>
                      <a:pt x="332219" y="396240"/>
                    </a:lnTo>
                    <a:lnTo>
                      <a:pt x="332219" y="222250"/>
                    </a:lnTo>
                    <a:lnTo>
                      <a:pt x="332219" y="165100"/>
                    </a:lnTo>
                    <a:lnTo>
                      <a:pt x="332219" y="0"/>
                    </a:lnTo>
                    <a:close/>
                  </a:path>
                </a:pathLst>
              </a:custGeom>
              <a:solidFill>
                <a:srgbClr val="D3190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7" name="object 21"/>
              <p:cNvGrpSpPr/>
              <p:nvPr/>
            </p:nvGrpSpPr>
            <p:grpSpPr>
              <a:xfrm>
                <a:off x="2725743" y="3261069"/>
                <a:ext cx="6134045" cy="821268"/>
                <a:chOff x="2439925" y="800100"/>
                <a:chExt cx="4510405" cy="603885"/>
              </a:xfrm>
            </p:grpSpPr>
            <p:pic>
              <p:nvPicPr>
                <p:cNvPr id="28" name="object 22"/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2439925" y="800100"/>
                  <a:ext cx="3427473" cy="582166"/>
                </a:xfrm>
                <a:prstGeom prst="rect">
                  <a:avLst/>
                </a:prstGeom>
              </p:spPr>
            </p:pic>
            <p:sp>
              <p:nvSpPr>
                <p:cNvPr id="30" name="object 23"/>
                <p:cNvSpPr/>
                <p:nvPr/>
              </p:nvSpPr>
              <p:spPr>
                <a:xfrm>
                  <a:off x="5404104" y="818387"/>
                  <a:ext cx="1546225" cy="407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225" h="407034">
                      <a:moveTo>
                        <a:pt x="315468" y="291096"/>
                      </a:moveTo>
                      <a:lnTo>
                        <a:pt x="306324" y="245376"/>
                      </a:lnTo>
                      <a:lnTo>
                        <a:pt x="278892" y="213372"/>
                      </a:lnTo>
                      <a:lnTo>
                        <a:pt x="236220" y="193548"/>
                      </a:lnTo>
                      <a:lnTo>
                        <a:pt x="223354" y="189001"/>
                      </a:lnTo>
                      <a:lnTo>
                        <a:pt x="209931" y="184607"/>
                      </a:lnTo>
                      <a:lnTo>
                        <a:pt x="195922" y="180479"/>
                      </a:lnTo>
                      <a:lnTo>
                        <a:pt x="181356" y="176796"/>
                      </a:lnTo>
                      <a:lnTo>
                        <a:pt x="148132" y="167792"/>
                      </a:lnTo>
                      <a:lnTo>
                        <a:pt x="138671" y="164592"/>
                      </a:lnTo>
                      <a:lnTo>
                        <a:pt x="128955" y="162293"/>
                      </a:lnTo>
                      <a:lnTo>
                        <a:pt x="120383" y="159842"/>
                      </a:lnTo>
                      <a:lnTo>
                        <a:pt x="112953" y="157099"/>
                      </a:lnTo>
                      <a:lnTo>
                        <a:pt x="97523" y="149364"/>
                      </a:lnTo>
                      <a:lnTo>
                        <a:pt x="91440" y="143256"/>
                      </a:lnTo>
                      <a:lnTo>
                        <a:pt x="88379" y="137160"/>
                      </a:lnTo>
                      <a:lnTo>
                        <a:pt x="83807" y="131076"/>
                      </a:lnTo>
                      <a:lnTo>
                        <a:pt x="80772" y="123444"/>
                      </a:lnTo>
                      <a:lnTo>
                        <a:pt x="80772" y="114300"/>
                      </a:lnTo>
                      <a:lnTo>
                        <a:pt x="100584" y="73152"/>
                      </a:lnTo>
                      <a:lnTo>
                        <a:pt x="140436" y="58801"/>
                      </a:lnTo>
                      <a:lnTo>
                        <a:pt x="158496" y="57924"/>
                      </a:lnTo>
                      <a:lnTo>
                        <a:pt x="167843" y="58204"/>
                      </a:lnTo>
                      <a:lnTo>
                        <a:pt x="228600" y="71640"/>
                      </a:lnTo>
                      <a:lnTo>
                        <a:pt x="266687" y="94500"/>
                      </a:lnTo>
                      <a:lnTo>
                        <a:pt x="269748" y="99072"/>
                      </a:lnTo>
                      <a:lnTo>
                        <a:pt x="298691" y="47244"/>
                      </a:lnTo>
                      <a:lnTo>
                        <a:pt x="254546" y="22390"/>
                      </a:lnTo>
                      <a:lnTo>
                        <a:pt x="201345" y="5727"/>
                      </a:lnTo>
                      <a:lnTo>
                        <a:pt x="161531" y="3060"/>
                      </a:lnTo>
                      <a:lnTo>
                        <a:pt x="146062" y="3390"/>
                      </a:lnTo>
                      <a:lnTo>
                        <a:pt x="103632" y="10668"/>
                      </a:lnTo>
                      <a:lnTo>
                        <a:pt x="67627" y="26098"/>
                      </a:lnTo>
                      <a:lnTo>
                        <a:pt x="32194" y="60756"/>
                      </a:lnTo>
                      <a:lnTo>
                        <a:pt x="15824" y="109143"/>
                      </a:lnTo>
                      <a:lnTo>
                        <a:pt x="15227" y="123444"/>
                      </a:lnTo>
                      <a:lnTo>
                        <a:pt x="15786" y="134569"/>
                      </a:lnTo>
                      <a:lnTo>
                        <a:pt x="32004" y="178130"/>
                      </a:lnTo>
                      <a:lnTo>
                        <a:pt x="62293" y="203276"/>
                      </a:lnTo>
                      <a:lnTo>
                        <a:pt x="121081" y="224942"/>
                      </a:lnTo>
                      <a:lnTo>
                        <a:pt x="148793" y="232029"/>
                      </a:lnTo>
                      <a:lnTo>
                        <a:pt x="160972" y="235458"/>
                      </a:lnTo>
                      <a:lnTo>
                        <a:pt x="182880" y="242316"/>
                      </a:lnTo>
                      <a:lnTo>
                        <a:pt x="192633" y="244868"/>
                      </a:lnTo>
                      <a:lnTo>
                        <a:pt x="201536" y="247853"/>
                      </a:lnTo>
                      <a:lnTo>
                        <a:pt x="235280" y="268236"/>
                      </a:lnTo>
                      <a:lnTo>
                        <a:pt x="246888" y="297180"/>
                      </a:lnTo>
                      <a:lnTo>
                        <a:pt x="245478" y="309168"/>
                      </a:lnTo>
                      <a:lnTo>
                        <a:pt x="215023" y="341934"/>
                      </a:lnTo>
                      <a:lnTo>
                        <a:pt x="169164" y="348996"/>
                      </a:lnTo>
                      <a:lnTo>
                        <a:pt x="157734" y="348716"/>
                      </a:lnTo>
                      <a:lnTo>
                        <a:pt x="101727" y="338137"/>
                      </a:lnTo>
                      <a:lnTo>
                        <a:pt x="65138" y="322897"/>
                      </a:lnTo>
                      <a:lnTo>
                        <a:pt x="50292" y="313956"/>
                      </a:lnTo>
                      <a:lnTo>
                        <a:pt x="43738" y="310286"/>
                      </a:lnTo>
                      <a:lnTo>
                        <a:pt x="37896" y="306336"/>
                      </a:lnTo>
                      <a:lnTo>
                        <a:pt x="32931" y="302374"/>
                      </a:lnTo>
                      <a:lnTo>
                        <a:pt x="28943" y="298704"/>
                      </a:lnTo>
                      <a:lnTo>
                        <a:pt x="0" y="352044"/>
                      </a:lnTo>
                      <a:lnTo>
                        <a:pt x="36576" y="375297"/>
                      </a:lnTo>
                      <a:lnTo>
                        <a:pt x="77724" y="391680"/>
                      </a:lnTo>
                      <a:lnTo>
                        <a:pt x="121539" y="401967"/>
                      </a:lnTo>
                      <a:lnTo>
                        <a:pt x="167640" y="405396"/>
                      </a:lnTo>
                      <a:lnTo>
                        <a:pt x="182232" y="405079"/>
                      </a:lnTo>
                      <a:lnTo>
                        <a:pt x="224028" y="399288"/>
                      </a:lnTo>
                      <a:lnTo>
                        <a:pt x="260667" y="385787"/>
                      </a:lnTo>
                      <a:lnTo>
                        <a:pt x="296976" y="354406"/>
                      </a:lnTo>
                      <a:lnTo>
                        <a:pt x="312216" y="319468"/>
                      </a:lnTo>
                      <a:lnTo>
                        <a:pt x="314629" y="305638"/>
                      </a:lnTo>
                      <a:lnTo>
                        <a:pt x="315468" y="291096"/>
                      </a:lnTo>
                      <a:close/>
                    </a:path>
                    <a:path w="1546225" h="407034">
                      <a:moveTo>
                        <a:pt x="708660" y="248412"/>
                      </a:moveTo>
                      <a:lnTo>
                        <a:pt x="701802" y="209359"/>
                      </a:lnTo>
                      <a:lnTo>
                        <a:pt x="685800" y="173736"/>
                      </a:lnTo>
                      <a:lnTo>
                        <a:pt x="661593" y="142875"/>
                      </a:lnTo>
                      <a:lnTo>
                        <a:pt x="629412" y="118872"/>
                      </a:lnTo>
                      <a:lnTo>
                        <a:pt x="591883" y="101739"/>
                      </a:lnTo>
                      <a:lnTo>
                        <a:pt x="548640" y="96012"/>
                      </a:lnTo>
                      <a:lnTo>
                        <a:pt x="529983" y="97116"/>
                      </a:lnTo>
                      <a:lnTo>
                        <a:pt x="480060" y="111252"/>
                      </a:lnTo>
                      <a:lnTo>
                        <a:pt x="438048" y="141046"/>
                      </a:lnTo>
                      <a:lnTo>
                        <a:pt x="425196" y="153936"/>
                      </a:lnTo>
                      <a:lnTo>
                        <a:pt x="432041" y="150787"/>
                      </a:lnTo>
                      <a:lnTo>
                        <a:pt x="438912" y="148221"/>
                      </a:lnTo>
                      <a:lnTo>
                        <a:pt x="475335" y="142646"/>
                      </a:lnTo>
                      <a:lnTo>
                        <a:pt x="483108" y="143256"/>
                      </a:lnTo>
                      <a:lnTo>
                        <a:pt x="489940" y="144691"/>
                      </a:lnTo>
                      <a:lnTo>
                        <a:pt x="496633" y="146685"/>
                      </a:lnTo>
                      <a:lnTo>
                        <a:pt x="503034" y="149263"/>
                      </a:lnTo>
                      <a:lnTo>
                        <a:pt x="509003" y="152400"/>
                      </a:lnTo>
                      <a:lnTo>
                        <a:pt x="515556" y="155219"/>
                      </a:lnTo>
                      <a:lnTo>
                        <a:pt x="521385" y="158877"/>
                      </a:lnTo>
                      <a:lnTo>
                        <a:pt x="526364" y="163118"/>
                      </a:lnTo>
                      <a:lnTo>
                        <a:pt x="530352" y="167652"/>
                      </a:lnTo>
                      <a:lnTo>
                        <a:pt x="540613" y="166789"/>
                      </a:lnTo>
                      <a:lnTo>
                        <a:pt x="550735" y="166497"/>
                      </a:lnTo>
                      <a:lnTo>
                        <a:pt x="560565" y="166789"/>
                      </a:lnTo>
                      <a:lnTo>
                        <a:pt x="569976" y="167652"/>
                      </a:lnTo>
                      <a:lnTo>
                        <a:pt x="608304" y="189763"/>
                      </a:lnTo>
                      <a:lnTo>
                        <a:pt x="629412" y="230517"/>
                      </a:lnTo>
                      <a:lnTo>
                        <a:pt x="630859" y="252984"/>
                      </a:lnTo>
                      <a:lnTo>
                        <a:pt x="630313" y="265493"/>
                      </a:lnTo>
                      <a:lnTo>
                        <a:pt x="612470" y="308165"/>
                      </a:lnTo>
                      <a:lnTo>
                        <a:pt x="578853" y="331901"/>
                      </a:lnTo>
                      <a:lnTo>
                        <a:pt x="548640" y="338328"/>
                      </a:lnTo>
                      <a:lnTo>
                        <a:pt x="538365" y="337743"/>
                      </a:lnTo>
                      <a:lnTo>
                        <a:pt x="500138" y="322503"/>
                      </a:lnTo>
                      <a:lnTo>
                        <a:pt x="473405" y="290283"/>
                      </a:lnTo>
                      <a:lnTo>
                        <a:pt x="466344" y="252984"/>
                      </a:lnTo>
                      <a:lnTo>
                        <a:pt x="466890" y="245059"/>
                      </a:lnTo>
                      <a:lnTo>
                        <a:pt x="488099" y="211632"/>
                      </a:lnTo>
                      <a:lnTo>
                        <a:pt x="493776" y="208800"/>
                      </a:lnTo>
                      <a:lnTo>
                        <a:pt x="501396" y="204228"/>
                      </a:lnTo>
                      <a:lnTo>
                        <a:pt x="509003" y="202692"/>
                      </a:lnTo>
                      <a:lnTo>
                        <a:pt x="525780" y="202692"/>
                      </a:lnTo>
                      <a:lnTo>
                        <a:pt x="531863" y="205740"/>
                      </a:lnTo>
                      <a:lnTo>
                        <a:pt x="537972" y="210312"/>
                      </a:lnTo>
                      <a:lnTo>
                        <a:pt x="536536" y="202692"/>
                      </a:lnTo>
                      <a:lnTo>
                        <a:pt x="509511" y="168960"/>
                      </a:lnTo>
                      <a:lnTo>
                        <a:pt x="472427" y="158508"/>
                      </a:lnTo>
                      <a:lnTo>
                        <a:pt x="464426" y="158788"/>
                      </a:lnTo>
                      <a:lnTo>
                        <a:pt x="426897" y="170319"/>
                      </a:lnTo>
                      <a:lnTo>
                        <a:pt x="399732" y="199555"/>
                      </a:lnTo>
                      <a:lnTo>
                        <a:pt x="390334" y="248412"/>
                      </a:lnTo>
                      <a:lnTo>
                        <a:pt x="391299" y="268986"/>
                      </a:lnTo>
                      <a:lnTo>
                        <a:pt x="401586" y="309549"/>
                      </a:lnTo>
                      <a:lnTo>
                        <a:pt x="422783" y="345503"/>
                      </a:lnTo>
                      <a:lnTo>
                        <a:pt x="451650" y="374002"/>
                      </a:lnTo>
                      <a:lnTo>
                        <a:pt x="499859" y="399288"/>
                      </a:lnTo>
                      <a:lnTo>
                        <a:pt x="552805" y="406793"/>
                      </a:lnTo>
                      <a:lnTo>
                        <a:pt x="569976" y="405396"/>
                      </a:lnTo>
                      <a:lnTo>
                        <a:pt x="620979" y="390169"/>
                      </a:lnTo>
                      <a:lnTo>
                        <a:pt x="664451" y="358533"/>
                      </a:lnTo>
                      <a:lnTo>
                        <a:pt x="680859" y="338328"/>
                      </a:lnTo>
                      <a:lnTo>
                        <a:pt x="687311" y="329184"/>
                      </a:lnTo>
                      <a:lnTo>
                        <a:pt x="697077" y="309499"/>
                      </a:lnTo>
                      <a:lnTo>
                        <a:pt x="703707" y="289369"/>
                      </a:lnTo>
                      <a:lnTo>
                        <a:pt x="707466" y="268973"/>
                      </a:lnTo>
                      <a:lnTo>
                        <a:pt x="708660" y="248412"/>
                      </a:lnTo>
                      <a:close/>
                    </a:path>
                    <a:path w="1546225" h="407034">
                      <a:moveTo>
                        <a:pt x="865619" y="0"/>
                      </a:moveTo>
                      <a:lnTo>
                        <a:pt x="821905" y="8153"/>
                      </a:lnTo>
                      <a:lnTo>
                        <a:pt x="792327" y="44818"/>
                      </a:lnTo>
                      <a:lnTo>
                        <a:pt x="790956" y="57924"/>
                      </a:lnTo>
                      <a:lnTo>
                        <a:pt x="790956" y="399288"/>
                      </a:lnTo>
                      <a:lnTo>
                        <a:pt x="865619" y="399288"/>
                      </a:lnTo>
                      <a:lnTo>
                        <a:pt x="865619" y="0"/>
                      </a:lnTo>
                      <a:close/>
                    </a:path>
                    <a:path w="1546225" h="407034">
                      <a:moveTo>
                        <a:pt x="1261872" y="103644"/>
                      </a:moveTo>
                      <a:lnTo>
                        <a:pt x="1185659" y="103644"/>
                      </a:lnTo>
                      <a:lnTo>
                        <a:pt x="1185545" y="229755"/>
                      </a:lnTo>
                      <a:lnTo>
                        <a:pt x="1185379" y="235610"/>
                      </a:lnTo>
                      <a:lnTo>
                        <a:pt x="1184516" y="245364"/>
                      </a:lnTo>
                      <a:lnTo>
                        <a:pt x="1183093" y="255130"/>
                      </a:lnTo>
                      <a:lnTo>
                        <a:pt x="1181087" y="265176"/>
                      </a:lnTo>
                      <a:lnTo>
                        <a:pt x="1179398" y="275183"/>
                      </a:lnTo>
                      <a:lnTo>
                        <a:pt x="1158430" y="316611"/>
                      </a:lnTo>
                      <a:lnTo>
                        <a:pt x="1117295" y="337756"/>
                      </a:lnTo>
                      <a:lnTo>
                        <a:pt x="1106424" y="338328"/>
                      </a:lnTo>
                      <a:lnTo>
                        <a:pt x="1093279" y="337718"/>
                      </a:lnTo>
                      <a:lnTo>
                        <a:pt x="1052118" y="318998"/>
                      </a:lnTo>
                      <a:lnTo>
                        <a:pt x="1029271" y="283832"/>
                      </a:lnTo>
                      <a:lnTo>
                        <a:pt x="1024128" y="251460"/>
                      </a:lnTo>
                      <a:lnTo>
                        <a:pt x="1024699" y="240322"/>
                      </a:lnTo>
                      <a:lnTo>
                        <a:pt x="1038402" y="200583"/>
                      </a:lnTo>
                      <a:lnTo>
                        <a:pt x="1070419" y="171665"/>
                      </a:lnTo>
                      <a:lnTo>
                        <a:pt x="1106424" y="164592"/>
                      </a:lnTo>
                      <a:lnTo>
                        <a:pt x="1114679" y="164884"/>
                      </a:lnTo>
                      <a:lnTo>
                        <a:pt x="1157478" y="176796"/>
                      </a:lnTo>
                      <a:lnTo>
                        <a:pt x="1168908" y="188976"/>
                      </a:lnTo>
                      <a:lnTo>
                        <a:pt x="1171117" y="183883"/>
                      </a:lnTo>
                      <a:lnTo>
                        <a:pt x="1168971" y="141884"/>
                      </a:lnTo>
                      <a:lnTo>
                        <a:pt x="1141476" y="108216"/>
                      </a:lnTo>
                      <a:lnTo>
                        <a:pt x="1095756" y="96012"/>
                      </a:lnTo>
                      <a:lnTo>
                        <a:pt x="1082040" y="96608"/>
                      </a:lnTo>
                      <a:lnTo>
                        <a:pt x="1040892" y="106680"/>
                      </a:lnTo>
                      <a:lnTo>
                        <a:pt x="1004239" y="127469"/>
                      </a:lnTo>
                      <a:lnTo>
                        <a:pt x="975156" y="160032"/>
                      </a:lnTo>
                      <a:lnTo>
                        <a:pt x="954989" y="202603"/>
                      </a:lnTo>
                      <a:lnTo>
                        <a:pt x="947915" y="251460"/>
                      </a:lnTo>
                      <a:lnTo>
                        <a:pt x="948753" y="268325"/>
                      </a:lnTo>
                      <a:lnTo>
                        <a:pt x="960120" y="315468"/>
                      </a:lnTo>
                      <a:lnTo>
                        <a:pt x="981113" y="353402"/>
                      </a:lnTo>
                      <a:lnTo>
                        <a:pt x="1010793" y="381774"/>
                      </a:lnTo>
                      <a:lnTo>
                        <a:pt x="1045857" y="399630"/>
                      </a:lnTo>
                      <a:lnTo>
                        <a:pt x="1085075" y="406908"/>
                      </a:lnTo>
                      <a:lnTo>
                        <a:pt x="1097889" y="406336"/>
                      </a:lnTo>
                      <a:lnTo>
                        <a:pt x="1136904" y="397764"/>
                      </a:lnTo>
                      <a:lnTo>
                        <a:pt x="1174191" y="376986"/>
                      </a:lnTo>
                      <a:lnTo>
                        <a:pt x="1185659" y="367284"/>
                      </a:lnTo>
                      <a:lnTo>
                        <a:pt x="1185659" y="399288"/>
                      </a:lnTo>
                      <a:lnTo>
                        <a:pt x="1261872" y="399288"/>
                      </a:lnTo>
                      <a:lnTo>
                        <a:pt x="1261872" y="367284"/>
                      </a:lnTo>
                      <a:lnTo>
                        <a:pt x="1261872" y="338328"/>
                      </a:lnTo>
                      <a:lnTo>
                        <a:pt x="1261872" y="103644"/>
                      </a:lnTo>
                      <a:close/>
                    </a:path>
                    <a:path w="1546225" h="407034">
                      <a:moveTo>
                        <a:pt x="1546136" y="153543"/>
                      </a:moveTo>
                      <a:lnTo>
                        <a:pt x="1546085" y="145554"/>
                      </a:lnTo>
                      <a:lnTo>
                        <a:pt x="1545297" y="140220"/>
                      </a:lnTo>
                      <a:lnTo>
                        <a:pt x="1544904" y="137541"/>
                      </a:lnTo>
                      <a:lnTo>
                        <a:pt x="1520952" y="103644"/>
                      </a:lnTo>
                      <a:lnTo>
                        <a:pt x="1493088" y="95707"/>
                      </a:lnTo>
                      <a:lnTo>
                        <a:pt x="1481328" y="96012"/>
                      </a:lnTo>
                      <a:lnTo>
                        <a:pt x="1440103" y="114503"/>
                      </a:lnTo>
                      <a:lnTo>
                        <a:pt x="1421892" y="140220"/>
                      </a:lnTo>
                      <a:lnTo>
                        <a:pt x="1421892" y="102108"/>
                      </a:lnTo>
                      <a:lnTo>
                        <a:pt x="1356360" y="102108"/>
                      </a:lnTo>
                      <a:lnTo>
                        <a:pt x="1356360" y="399288"/>
                      </a:lnTo>
                      <a:lnTo>
                        <a:pt x="1432547" y="399288"/>
                      </a:lnTo>
                      <a:lnTo>
                        <a:pt x="1432572" y="247662"/>
                      </a:lnTo>
                      <a:lnTo>
                        <a:pt x="1432737" y="240804"/>
                      </a:lnTo>
                      <a:lnTo>
                        <a:pt x="1443291" y="196646"/>
                      </a:lnTo>
                      <a:lnTo>
                        <a:pt x="1478267" y="167652"/>
                      </a:lnTo>
                      <a:lnTo>
                        <a:pt x="1494282" y="165366"/>
                      </a:lnTo>
                      <a:lnTo>
                        <a:pt x="1502270" y="165938"/>
                      </a:lnTo>
                      <a:lnTo>
                        <a:pt x="1530096" y="185940"/>
                      </a:lnTo>
                      <a:lnTo>
                        <a:pt x="1535468" y="180835"/>
                      </a:lnTo>
                      <a:lnTo>
                        <a:pt x="1540002" y="174879"/>
                      </a:lnTo>
                      <a:lnTo>
                        <a:pt x="1543380" y="168363"/>
                      </a:lnTo>
                      <a:lnTo>
                        <a:pt x="1544231" y="165366"/>
                      </a:lnTo>
                      <a:lnTo>
                        <a:pt x="1545336" y="161544"/>
                      </a:lnTo>
                      <a:lnTo>
                        <a:pt x="1546136" y="153543"/>
                      </a:lnTo>
                      <a:close/>
                    </a:path>
                  </a:pathLst>
                </a:custGeom>
                <a:solidFill>
                  <a:srgbClr val="13384A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31" name="object 24"/>
                <p:cNvPicPr/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5917690" y="1287781"/>
                  <a:ext cx="908305" cy="11582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2" name="object 25"/>
            <p:cNvGrpSpPr/>
            <p:nvPr/>
          </p:nvGrpSpPr>
          <p:grpSpPr>
            <a:xfrm>
              <a:off x="284212" y="3001991"/>
              <a:ext cx="1575179" cy="1167564"/>
              <a:chOff x="644651" y="609598"/>
              <a:chExt cx="1158240" cy="858519"/>
            </a:xfrm>
          </p:grpSpPr>
          <p:pic>
            <p:nvPicPr>
              <p:cNvPr id="59" name="object 45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47313" y="929638"/>
                <a:ext cx="371887" cy="99061"/>
              </a:xfrm>
              <a:prstGeom prst="rect">
                <a:avLst/>
              </a:prstGeom>
            </p:spPr>
          </p:pic>
          <p:sp>
            <p:nvSpPr>
              <p:cNvPr id="33" name="object 26"/>
              <p:cNvSpPr/>
              <p:nvPr/>
            </p:nvSpPr>
            <p:spPr>
              <a:xfrm>
                <a:off x="644651" y="609598"/>
                <a:ext cx="1158240" cy="858519"/>
              </a:xfrm>
              <a:custGeom>
                <a:avLst/>
                <a:gdLst/>
                <a:ahLst/>
                <a:cxnLst/>
                <a:rect l="l" t="t" r="r" b="b"/>
                <a:pathLst>
                  <a:path w="1158239" h="858519">
                    <a:moveTo>
                      <a:pt x="579121" y="0"/>
                    </a:moveTo>
                    <a:lnTo>
                      <a:pt x="526832" y="1777"/>
                    </a:lnTo>
                    <a:lnTo>
                      <a:pt x="475772" y="6990"/>
                    </a:lnTo>
                    <a:lnTo>
                      <a:pt x="426155" y="15466"/>
                    </a:lnTo>
                    <a:lnTo>
                      <a:pt x="378194" y="27027"/>
                    </a:lnTo>
                    <a:lnTo>
                      <a:pt x="332101" y="41498"/>
                    </a:lnTo>
                    <a:lnTo>
                      <a:pt x="288091" y="58703"/>
                    </a:lnTo>
                    <a:lnTo>
                      <a:pt x="246376" y="78467"/>
                    </a:lnTo>
                    <a:lnTo>
                      <a:pt x="207170" y="100615"/>
                    </a:lnTo>
                    <a:lnTo>
                      <a:pt x="170686" y="124970"/>
                    </a:lnTo>
                    <a:lnTo>
                      <a:pt x="128121" y="160009"/>
                    </a:lnTo>
                    <a:lnTo>
                      <a:pt x="90861" y="198326"/>
                    </a:lnTo>
                    <a:lnTo>
                      <a:pt x="59359" y="239656"/>
                    </a:lnTo>
                    <a:lnTo>
                      <a:pt x="34069" y="283732"/>
                    </a:lnTo>
                    <a:lnTo>
                      <a:pt x="15444" y="330286"/>
                    </a:lnTo>
                    <a:lnTo>
                      <a:pt x="3936" y="379054"/>
                    </a:lnTo>
                    <a:lnTo>
                      <a:pt x="0" y="429767"/>
                    </a:lnTo>
                    <a:lnTo>
                      <a:pt x="3936" y="479917"/>
                    </a:lnTo>
                    <a:lnTo>
                      <a:pt x="15444" y="528281"/>
                    </a:lnTo>
                    <a:lnTo>
                      <a:pt x="34069" y="574566"/>
                    </a:lnTo>
                    <a:lnTo>
                      <a:pt x="59359" y="618478"/>
                    </a:lnTo>
                    <a:lnTo>
                      <a:pt x="90861" y="659725"/>
                    </a:lnTo>
                    <a:lnTo>
                      <a:pt x="128121" y="698012"/>
                    </a:lnTo>
                    <a:lnTo>
                      <a:pt x="170686" y="733046"/>
                    </a:lnTo>
                    <a:lnTo>
                      <a:pt x="207170" y="757802"/>
                    </a:lnTo>
                    <a:lnTo>
                      <a:pt x="246376" y="780162"/>
                    </a:lnTo>
                    <a:lnTo>
                      <a:pt x="288091" y="799989"/>
                    </a:lnTo>
                    <a:lnTo>
                      <a:pt x="332101" y="817144"/>
                    </a:lnTo>
                    <a:lnTo>
                      <a:pt x="378194" y="831489"/>
                    </a:lnTo>
                    <a:lnTo>
                      <a:pt x="426155" y="842886"/>
                    </a:lnTo>
                    <a:lnTo>
                      <a:pt x="475772" y="851198"/>
                    </a:lnTo>
                    <a:lnTo>
                      <a:pt x="526832" y="856286"/>
                    </a:lnTo>
                    <a:lnTo>
                      <a:pt x="579121" y="858013"/>
                    </a:lnTo>
                    <a:lnTo>
                      <a:pt x="631409" y="856286"/>
                    </a:lnTo>
                    <a:lnTo>
                      <a:pt x="682467" y="851198"/>
                    </a:lnTo>
                    <a:lnTo>
                      <a:pt x="732084" y="842886"/>
                    </a:lnTo>
                    <a:lnTo>
                      <a:pt x="751794" y="838202"/>
                    </a:lnTo>
                    <a:lnTo>
                      <a:pt x="579121" y="838202"/>
                    </a:lnTo>
                    <a:lnTo>
                      <a:pt x="521590" y="836029"/>
                    </a:lnTo>
                    <a:lnTo>
                      <a:pt x="465773" y="829677"/>
                    </a:lnTo>
                    <a:lnTo>
                      <a:pt x="411957" y="819395"/>
                    </a:lnTo>
                    <a:lnTo>
                      <a:pt x="360426" y="805435"/>
                    </a:lnTo>
                    <a:lnTo>
                      <a:pt x="311467" y="788045"/>
                    </a:lnTo>
                    <a:lnTo>
                      <a:pt x="265366" y="767477"/>
                    </a:lnTo>
                    <a:lnTo>
                      <a:pt x="222408" y="743979"/>
                    </a:lnTo>
                    <a:lnTo>
                      <a:pt x="182879" y="717803"/>
                    </a:lnTo>
                    <a:lnTo>
                      <a:pt x="142176" y="684174"/>
                    </a:lnTo>
                    <a:lnTo>
                      <a:pt x="106564" y="647505"/>
                    </a:lnTo>
                    <a:lnTo>
                      <a:pt x="76470" y="608117"/>
                    </a:lnTo>
                    <a:lnTo>
                      <a:pt x="52321" y="566329"/>
                    </a:lnTo>
                    <a:lnTo>
                      <a:pt x="34544" y="522462"/>
                    </a:lnTo>
                    <a:lnTo>
                      <a:pt x="23565" y="476835"/>
                    </a:lnTo>
                    <a:lnTo>
                      <a:pt x="19810" y="429767"/>
                    </a:lnTo>
                    <a:lnTo>
                      <a:pt x="23565" y="382142"/>
                    </a:lnTo>
                    <a:lnTo>
                      <a:pt x="34544" y="336143"/>
                    </a:lnTo>
                    <a:lnTo>
                      <a:pt x="52321" y="292089"/>
                    </a:lnTo>
                    <a:lnTo>
                      <a:pt x="76470" y="250301"/>
                    </a:lnTo>
                    <a:lnTo>
                      <a:pt x="106564" y="211098"/>
                    </a:lnTo>
                    <a:lnTo>
                      <a:pt x="142176" y="174802"/>
                    </a:lnTo>
                    <a:lnTo>
                      <a:pt x="182879" y="141731"/>
                    </a:lnTo>
                    <a:lnTo>
                      <a:pt x="222408" y="115053"/>
                    </a:lnTo>
                    <a:lnTo>
                      <a:pt x="265366" y="91178"/>
                    </a:lnTo>
                    <a:lnTo>
                      <a:pt x="311467" y="70340"/>
                    </a:lnTo>
                    <a:lnTo>
                      <a:pt x="360426" y="52770"/>
                    </a:lnTo>
                    <a:lnTo>
                      <a:pt x="411957" y="38700"/>
                    </a:lnTo>
                    <a:lnTo>
                      <a:pt x="465773" y="28363"/>
                    </a:lnTo>
                    <a:lnTo>
                      <a:pt x="521590" y="21990"/>
                    </a:lnTo>
                    <a:lnTo>
                      <a:pt x="579121" y="19814"/>
                    </a:lnTo>
                    <a:lnTo>
                      <a:pt x="579121" y="0"/>
                    </a:lnTo>
                    <a:close/>
                  </a:path>
                  <a:path w="1158239" h="858519">
                    <a:moveTo>
                      <a:pt x="579121" y="0"/>
                    </a:moveTo>
                    <a:lnTo>
                      <a:pt x="579121" y="19814"/>
                    </a:lnTo>
                    <a:lnTo>
                      <a:pt x="636652" y="21990"/>
                    </a:lnTo>
                    <a:lnTo>
                      <a:pt x="692468" y="28363"/>
                    </a:lnTo>
                    <a:lnTo>
                      <a:pt x="746284" y="38700"/>
                    </a:lnTo>
                    <a:lnTo>
                      <a:pt x="797814" y="52770"/>
                    </a:lnTo>
                    <a:lnTo>
                      <a:pt x="846772" y="70340"/>
                    </a:lnTo>
                    <a:lnTo>
                      <a:pt x="892872" y="91178"/>
                    </a:lnTo>
                    <a:lnTo>
                      <a:pt x="935830" y="115053"/>
                    </a:lnTo>
                    <a:lnTo>
                      <a:pt x="975358" y="141731"/>
                    </a:lnTo>
                    <a:lnTo>
                      <a:pt x="1016062" y="174802"/>
                    </a:lnTo>
                    <a:lnTo>
                      <a:pt x="1051674" y="211098"/>
                    </a:lnTo>
                    <a:lnTo>
                      <a:pt x="1081768" y="250301"/>
                    </a:lnTo>
                    <a:lnTo>
                      <a:pt x="1105916" y="292089"/>
                    </a:lnTo>
                    <a:lnTo>
                      <a:pt x="1123694" y="336143"/>
                    </a:lnTo>
                    <a:lnTo>
                      <a:pt x="1134673" y="382142"/>
                    </a:lnTo>
                    <a:lnTo>
                      <a:pt x="1138428" y="429767"/>
                    </a:lnTo>
                    <a:lnTo>
                      <a:pt x="1134673" y="476835"/>
                    </a:lnTo>
                    <a:lnTo>
                      <a:pt x="1123694" y="522462"/>
                    </a:lnTo>
                    <a:lnTo>
                      <a:pt x="1105916" y="566329"/>
                    </a:lnTo>
                    <a:lnTo>
                      <a:pt x="1081768" y="608117"/>
                    </a:lnTo>
                    <a:lnTo>
                      <a:pt x="1051674" y="647505"/>
                    </a:lnTo>
                    <a:lnTo>
                      <a:pt x="1016062" y="684174"/>
                    </a:lnTo>
                    <a:lnTo>
                      <a:pt x="975358" y="717803"/>
                    </a:lnTo>
                    <a:lnTo>
                      <a:pt x="935830" y="743979"/>
                    </a:lnTo>
                    <a:lnTo>
                      <a:pt x="892872" y="767477"/>
                    </a:lnTo>
                    <a:lnTo>
                      <a:pt x="846772" y="788045"/>
                    </a:lnTo>
                    <a:lnTo>
                      <a:pt x="797814" y="805435"/>
                    </a:lnTo>
                    <a:lnTo>
                      <a:pt x="746284" y="819395"/>
                    </a:lnTo>
                    <a:lnTo>
                      <a:pt x="692468" y="829677"/>
                    </a:lnTo>
                    <a:lnTo>
                      <a:pt x="636652" y="836029"/>
                    </a:lnTo>
                    <a:lnTo>
                      <a:pt x="579121" y="838202"/>
                    </a:lnTo>
                    <a:lnTo>
                      <a:pt x="751794" y="838202"/>
                    </a:lnTo>
                    <a:lnTo>
                      <a:pt x="826137" y="817144"/>
                    </a:lnTo>
                    <a:lnTo>
                      <a:pt x="870147" y="799989"/>
                    </a:lnTo>
                    <a:lnTo>
                      <a:pt x="911861" y="780162"/>
                    </a:lnTo>
                    <a:lnTo>
                      <a:pt x="951067" y="757802"/>
                    </a:lnTo>
                    <a:lnTo>
                      <a:pt x="987552" y="733046"/>
                    </a:lnTo>
                    <a:lnTo>
                      <a:pt x="1030117" y="698012"/>
                    </a:lnTo>
                    <a:lnTo>
                      <a:pt x="1067377" y="659725"/>
                    </a:lnTo>
                    <a:lnTo>
                      <a:pt x="1098879" y="618478"/>
                    </a:lnTo>
                    <a:lnTo>
                      <a:pt x="1124169" y="574566"/>
                    </a:lnTo>
                    <a:lnTo>
                      <a:pt x="1142794" y="528281"/>
                    </a:lnTo>
                    <a:lnTo>
                      <a:pt x="1154302" y="479917"/>
                    </a:lnTo>
                    <a:lnTo>
                      <a:pt x="1158238" y="429767"/>
                    </a:lnTo>
                    <a:lnTo>
                      <a:pt x="1154302" y="379054"/>
                    </a:lnTo>
                    <a:lnTo>
                      <a:pt x="1142794" y="330286"/>
                    </a:lnTo>
                    <a:lnTo>
                      <a:pt x="1124169" y="283732"/>
                    </a:lnTo>
                    <a:lnTo>
                      <a:pt x="1098879" y="239656"/>
                    </a:lnTo>
                    <a:lnTo>
                      <a:pt x="1067377" y="198326"/>
                    </a:lnTo>
                    <a:lnTo>
                      <a:pt x="1030117" y="160009"/>
                    </a:lnTo>
                    <a:lnTo>
                      <a:pt x="987552" y="124970"/>
                    </a:lnTo>
                    <a:lnTo>
                      <a:pt x="951067" y="100615"/>
                    </a:lnTo>
                    <a:lnTo>
                      <a:pt x="911861" y="78467"/>
                    </a:lnTo>
                    <a:lnTo>
                      <a:pt x="870147" y="58703"/>
                    </a:lnTo>
                    <a:lnTo>
                      <a:pt x="826137" y="41498"/>
                    </a:lnTo>
                    <a:lnTo>
                      <a:pt x="780045" y="27027"/>
                    </a:lnTo>
                    <a:lnTo>
                      <a:pt x="732084" y="15466"/>
                    </a:lnTo>
                    <a:lnTo>
                      <a:pt x="682467" y="6990"/>
                    </a:lnTo>
                    <a:lnTo>
                      <a:pt x="631409" y="1777"/>
                    </a:lnTo>
                    <a:lnTo>
                      <a:pt x="579121" y="0"/>
                    </a:lnTo>
                    <a:close/>
                  </a:path>
                </a:pathLst>
              </a:custGeom>
              <a:solidFill>
                <a:srgbClr val="ED1C24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object 27"/>
              <p:cNvSpPr/>
              <p:nvPr/>
            </p:nvSpPr>
            <p:spPr>
              <a:xfrm>
                <a:off x="1110995" y="1207008"/>
                <a:ext cx="495300" cy="762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7619">
                    <a:moveTo>
                      <a:pt x="0" y="0"/>
                    </a:moveTo>
                    <a:lnTo>
                      <a:pt x="1522" y="7621"/>
                    </a:lnTo>
                    <a:lnTo>
                      <a:pt x="413002" y="6094"/>
                    </a:lnTo>
                    <a:lnTo>
                      <a:pt x="495298" y="45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190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object 28"/>
              <p:cNvSpPr/>
              <p:nvPr/>
            </p:nvSpPr>
            <p:spPr>
              <a:xfrm>
                <a:off x="1069847" y="1235962"/>
                <a:ext cx="495300" cy="762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7619">
                    <a:moveTo>
                      <a:pt x="0" y="0"/>
                    </a:moveTo>
                    <a:lnTo>
                      <a:pt x="1522" y="7621"/>
                    </a:lnTo>
                    <a:lnTo>
                      <a:pt x="414529" y="6098"/>
                    </a:lnTo>
                    <a:lnTo>
                      <a:pt x="495298" y="45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22E41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object 29"/>
              <p:cNvSpPr/>
              <p:nvPr/>
            </p:nvSpPr>
            <p:spPr>
              <a:xfrm>
                <a:off x="1031749" y="1264921"/>
                <a:ext cx="495300" cy="762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7619">
                    <a:moveTo>
                      <a:pt x="0" y="0"/>
                    </a:moveTo>
                    <a:lnTo>
                      <a:pt x="3045" y="7617"/>
                    </a:lnTo>
                    <a:lnTo>
                      <a:pt x="414525" y="6094"/>
                    </a:lnTo>
                    <a:lnTo>
                      <a:pt x="495298" y="45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A602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object 30"/>
              <p:cNvSpPr/>
              <p:nvPr/>
            </p:nvSpPr>
            <p:spPr>
              <a:xfrm>
                <a:off x="992123" y="1293876"/>
                <a:ext cx="497205" cy="7620"/>
              </a:xfrm>
              <a:custGeom>
                <a:avLst/>
                <a:gdLst/>
                <a:ahLst/>
                <a:cxnLst/>
                <a:rect l="l" t="t" r="r" b="b"/>
                <a:pathLst>
                  <a:path w="497205" h="7619">
                    <a:moveTo>
                      <a:pt x="0" y="0"/>
                    </a:moveTo>
                    <a:lnTo>
                      <a:pt x="3049" y="7621"/>
                    </a:lnTo>
                    <a:lnTo>
                      <a:pt x="414529" y="7621"/>
                    </a:lnTo>
                    <a:lnTo>
                      <a:pt x="496825" y="45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0C0C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object 31"/>
              <p:cNvSpPr/>
              <p:nvPr/>
            </p:nvSpPr>
            <p:spPr>
              <a:xfrm>
                <a:off x="670561" y="633985"/>
                <a:ext cx="1106805" cy="809625"/>
              </a:xfrm>
              <a:custGeom>
                <a:avLst/>
                <a:gdLst/>
                <a:ahLst/>
                <a:cxnLst/>
                <a:rect l="l" t="t" r="r" b="b"/>
                <a:pathLst>
                  <a:path w="1106805" h="809625">
                    <a:moveTo>
                      <a:pt x="553212" y="0"/>
                    </a:moveTo>
                    <a:lnTo>
                      <a:pt x="496754" y="2107"/>
                    </a:lnTo>
                    <a:lnTo>
                      <a:pt x="441887" y="8286"/>
                    </a:lnTo>
                    <a:lnTo>
                      <a:pt x="388913" y="18323"/>
                    </a:lnTo>
                    <a:lnTo>
                      <a:pt x="338135" y="32004"/>
                    </a:lnTo>
                    <a:lnTo>
                      <a:pt x="289858" y="49113"/>
                    </a:lnTo>
                    <a:lnTo>
                      <a:pt x="244385" y="69437"/>
                    </a:lnTo>
                    <a:lnTo>
                      <a:pt x="202020" y="92761"/>
                    </a:lnTo>
                    <a:lnTo>
                      <a:pt x="163065" y="118871"/>
                    </a:lnTo>
                    <a:lnTo>
                      <a:pt x="122361" y="151857"/>
                    </a:lnTo>
                    <a:lnTo>
                      <a:pt x="86750" y="187936"/>
                    </a:lnTo>
                    <a:lnTo>
                      <a:pt x="56657" y="226840"/>
                    </a:lnTo>
                    <a:lnTo>
                      <a:pt x="32509" y="268303"/>
                    </a:lnTo>
                    <a:lnTo>
                      <a:pt x="14732" y="312059"/>
                    </a:lnTo>
                    <a:lnTo>
                      <a:pt x="3754" y="357840"/>
                    </a:lnTo>
                    <a:lnTo>
                      <a:pt x="0" y="405381"/>
                    </a:lnTo>
                    <a:lnTo>
                      <a:pt x="3754" y="452444"/>
                    </a:lnTo>
                    <a:lnTo>
                      <a:pt x="14732" y="498040"/>
                    </a:lnTo>
                    <a:lnTo>
                      <a:pt x="32509" y="541823"/>
                    </a:lnTo>
                    <a:lnTo>
                      <a:pt x="56657" y="583446"/>
                    </a:lnTo>
                    <a:lnTo>
                      <a:pt x="86750" y="622564"/>
                    </a:lnTo>
                    <a:lnTo>
                      <a:pt x="122361" y="658828"/>
                    </a:lnTo>
                    <a:lnTo>
                      <a:pt x="163065" y="691894"/>
                    </a:lnTo>
                    <a:lnTo>
                      <a:pt x="202020" y="717939"/>
                    </a:lnTo>
                    <a:lnTo>
                      <a:pt x="244385" y="741091"/>
                    </a:lnTo>
                    <a:lnTo>
                      <a:pt x="289858" y="761171"/>
                    </a:lnTo>
                    <a:lnTo>
                      <a:pt x="338135" y="778001"/>
                    </a:lnTo>
                    <a:lnTo>
                      <a:pt x="388913" y="791402"/>
                    </a:lnTo>
                    <a:lnTo>
                      <a:pt x="441887" y="801195"/>
                    </a:lnTo>
                    <a:lnTo>
                      <a:pt x="496754" y="807202"/>
                    </a:lnTo>
                    <a:lnTo>
                      <a:pt x="553212" y="809243"/>
                    </a:lnTo>
                    <a:lnTo>
                      <a:pt x="609667" y="807202"/>
                    </a:lnTo>
                    <a:lnTo>
                      <a:pt x="664534" y="801195"/>
                    </a:lnTo>
                    <a:lnTo>
                      <a:pt x="670458" y="800100"/>
                    </a:lnTo>
                    <a:lnTo>
                      <a:pt x="553212" y="800100"/>
                    </a:lnTo>
                    <a:lnTo>
                      <a:pt x="497392" y="798060"/>
                    </a:lnTo>
                    <a:lnTo>
                      <a:pt x="443269" y="792074"/>
                    </a:lnTo>
                    <a:lnTo>
                      <a:pt x="391111" y="782338"/>
                    </a:lnTo>
                    <a:lnTo>
                      <a:pt x="341185" y="769047"/>
                    </a:lnTo>
                    <a:lnTo>
                      <a:pt x="293759" y="752399"/>
                    </a:lnTo>
                    <a:lnTo>
                      <a:pt x="249102" y="732589"/>
                    </a:lnTo>
                    <a:lnTo>
                      <a:pt x="207480" y="709815"/>
                    </a:lnTo>
                    <a:lnTo>
                      <a:pt x="169163" y="684273"/>
                    </a:lnTo>
                    <a:lnTo>
                      <a:pt x="129192" y="651950"/>
                    </a:lnTo>
                    <a:lnTo>
                      <a:pt x="94420" y="616587"/>
                    </a:lnTo>
                    <a:lnTo>
                      <a:pt x="65193" y="578505"/>
                    </a:lnTo>
                    <a:lnTo>
                      <a:pt x="41857" y="538024"/>
                    </a:lnTo>
                    <a:lnTo>
                      <a:pt x="24760" y="495462"/>
                    </a:lnTo>
                    <a:lnTo>
                      <a:pt x="14247" y="451141"/>
                    </a:lnTo>
                    <a:lnTo>
                      <a:pt x="10666" y="405381"/>
                    </a:lnTo>
                    <a:lnTo>
                      <a:pt x="14247" y="359622"/>
                    </a:lnTo>
                    <a:lnTo>
                      <a:pt x="24760" y="315302"/>
                    </a:lnTo>
                    <a:lnTo>
                      <a:pt x="41857" y="272741"/>
                    </a:lnTo>
                    <a:lnTo>
                      <a:pt x="65193" y="232259"/>
                    </a:lnTo>
                    <a:lnTo>
                      <a:pt x="94420" y="194177"/>
                    </a:lnTo>
                    <a:lnTo>
                      <a:pt x="129192" y="158813"/>
                    </a:lnTo>
                    <a:lnTo>
                      <a:pt x="169163" y="126489"/>
                    </a:lnTo>
                    <a:lnTo>
                      <a:pt x="207480" y="100948"/>
                    </a:lnTo>
                    <a:lnTo>
                      <a:pt x="249102" y="78175"/>
                    </a:lnTo>
                    <a:lnTo>
                      <a:pt x="293759" y="58366"/>
                    </a:lnTo>
                    <a:lnTo>
                      <a:pt x="341185" y="41718"/>
                    </a:lnTo>
                    <a:lnTo>
                      <a:pt x="391111" y="28428"/>
                    </a:lnTo>
                    <a:lnTo>
                      <a:pt x="443269" y="18691"/>
                    </a:lnTo>
                    <a:lnTo>
                      <a:pt x="497392" y="12705"/>
                    </a:lnTo>
                    <a:lnTo>
                      <a:pt x="553212" y="10666"/>
                    </a:lnTo>
                    <a:lnTo>
                      <a:pt x="553212" y="0"/>
                    </a:lnTo>
                    <a:close/>
                  </a:path>
                  <a:path w="1106805" h="809625">
                    <a:moveTo>
                      <a:pt x="553212" y="0"/>
                    </a:moveTo>
                    <a:lnTo>
                      <a:pt x="553212" y="10666"/>
                    </a:lnTo>
                    <a:lnTo>
                      <a:pt x="609031" y="12705"/>
                    </a:lnTo>
                    <a:lnTo>
                      <a:pt x="663153" y="18691"/>
                    </a:lnTo>
                    <a:lnTo>
                      <a:pt x="715311" y="28428"/>
                    </a:lnTo>
                    <a:lnTo>
                      <a:pt x="765237" y="41718"/>
                    </a:lnTo>
                    <a:lnTo>
                      <a:pt x="812662" y="58366"/>
                    </a:lnTo>
                    <a:lnTo>
                      <a:pt x="857320" y="78175"/>
                    </a:lnTo>
                    <a:lnTo>
                      <a:pt x="898941" y="100948"/>
                    </a:lnTo>
                    <a:lnTo>
                      <a:pt x="937260" y="126489"/>
                    </a:lnTo>
                    <a:lnTo>
                      <a:pt x="977229" y="158813"/>
                    </a:lnTo>
                    <a:lnTo>
                      <a:pt x="1012001" y="194177"/>
                    </a:lnTo>
                    <a:lnTo>
                      <a:pt x="1041227" y="232259"/>
                    </a:lnTo>
                    <a:lnTo>
                      <a:pt x="1064562" y="272741"/>
                    </a:lnTo>
                    <a:lnTo>
                      <a:pt x="1081659" y="315302"/>
                    </a:lnTo>
                    <a:lnTo>
                      <a:pt x="1092172" y="359622"/>
                    </a:lnTo>
                    <a:lnTo>
                      <a:pt x="1095753" y="405381"/>
                    </a:lnTo>
                    <a:lnTo>
                      <a:pt x="1092172" y="451141"/>
                    </a:lnTo>
                    <a:lnTo>
                      <a:pt x="1081659" y="495462"/>
                    </a:lnTo>
                    <a:lnTo>
                      <a:pt x="1064562" y="538024"/>
                    </a:lnTo>
                    <a:lnTo>
                      <a:pt x="1041227" y="578505"/>
                    </a:lnTo>
                    <a:lnTo>
                      <a:pt x="1012001" y="616587"/>
                    </a:lnTo>
                    <a:lnTo>
                      <a:pt x="977229" y="651950"/>
                    </a:lnTo>
                    <a:lnTo>
                      <a:pt x="937260" y="684273"/>
                    </a:lnTo>
                    <a:lnTo>
                      <a:pt x="898941" y="709815"/>
                    </a:lnTo>
                    <a:lnTo>
                      <a:pt x="857320" y="732589"/>
                    </a:lnTo>
                    <a:lnTo>
                      <a:pt x="812662" y="752399"/>
                    </a:lnTo>
                    <a:lnTo>
                      <a:pt x="765237" y="769047"/>
                    </a:lnTo>
                    <a:lnTo>
                      <a:pt x="715311" y="782338"/>
                    </a:lnTo>
                    <a:lnTo>
                      <a:pt x="663153" y="792074"/>
                    </a:lnTo>
                    <a:lnTo>
                      <a:pt x="609031" y="798060"/>
                    </a:lnTo>
                    <a:lnTo>
                      <a:pt x="553212" y="800100"/>
                    </a:lnTo>
                    <a:lnTo>
                      <a:pt x="670458" y="800100"/>
                    </a:lnTo>
                    <a:lnTo>
                      <a:pt x="717508" y="791402"/>
                    </a:lnTo>
                    <a:lnTo>
                      <a:pt x="768284" y="778001"/>
                    </a:lnTo>
                    <a:lnTo>
                      <a:pt x="816561" y="761171"/>
                    </a:lnTo>
                    <a:lnTo>
                      <a:pt x="862034" y="741091"/>
                    </a:lnTo>
                    <a:lnTo>
                      <a:pt x="904400" y="717939"/>
                    </a:lnTo>
                    <a:lnTo>
                      <a:pt x="943354" y="691894"/>
                    </a:lnTo>
                    <a:lnTo>
                      <a:pt x="984058" y="658828"/>
                    </a:lnTo>
                    <a:lnTo>
                      <a:pt x="1019670" y="622564"/>
                    </a:lnTo>
                    <a:lnTo>
                      <a:pt x="1049764" y="583446"/>
                    </a:lnTo>
                    <a:lnTo>
                      <a:pt x="1073912" y="541823"/>
                    </a:lnTo>
                    <a:lnTo>
                      <a:pt x="1091690" y="498040"/>
                    </a:lnTo>
                    <a:lnTo>
                      <a:pt x="1102669" y="452444"/>
                    </a:lnTo>
                    <a:lnTo>
                      <a:pt x="1106423" y="405381"/>
                    </a:lnTo>
                    <a:lnTo>
                      <a:pt x="1102669" y="357840"/>
                    </a:lnTo>
                    <a:lnTo>
                      <a:pt x="1091690" y="312059"/>
                    </a:lnTo>
                    <a:lnTo>
                      <a:pt x="1073912" y="268303"/>
                    </a:lnTo>
                    <a:lnTo>
                      <a:pt x="1049764" y="226840"/>
                    </a:lnTo>
                    <a:lnTo>
                      <a:pt x="1019670" y="187936"/>
                    </a:lnTo>
                    <a:lnTo>
                      <a:pt x="984058" y="151857"/>
                    </a:lnTo>
                    <a:lnTo>
                      <a:pt x="943354" y="118871"/>
                    </a:lnTo>
                    <a:lnTo>
                      <a:pt x="904400" y="92761"/>
                    </a:lnTo>
                    <a:lnTo>
                      <a:pt x="862034" y="69437"/>
                    </a:lnTo>
                    <a:lnTo>
                      <a:pt x="816561" y="49113"/>
                    </a:lnTo>
                    <a:lnTo>
                      <a:pt x="768284" y="32004"/>
                    </a:lnTo>
                    <a:lnTo>
                      <a:pt x="717508" y="18323"/>
                    </a:lnTo>
                    <a:lnTo>
                      <a:pt x="664534" y="8286"/>
                    </a:lnTo>
                    <a:lnTo>
                      <a:pt x="609667" y="2107"/>
                    </a:lnTo>
                    <a:lnTo>
                      <a:pt x="553212" y="0"/>
                    </a:lnTo>
                    <a:close/>
                  </a:path>
                </a:pathLst>
              </a:custGeom>
              <a:solidFill>
                <a:srgbClr val="082D3F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object 33"/>
              <p:cNvSpPr/>
              <p:nvPr/>
            </p:nvSpPr>
            <p:spPr>
              <a:xfrm>
                <a:off x="950975" y="662940"/>
                <a:ext cx="394970" cy="277495"/>
              </a:xfrm>
              <a:custGeom>
                <a:avLst/>
                <a:gdLst/>
                <a:ahLst/>
                <a:cxnLst/>
                <a:rect l="l" t="t" r="r" b="b"/>
                <a:pathLst>
                  <a:path w="394969" h="277494">
                    <a:moveTo>
                      <a:pt x="394714" y="0"/>
                    </a:moveTo>
                    <a:lnTo>
                      <a:pt x="0" y="277369"/>
                    </a:lnTo>
                    <a:lnTo>
                      <a:pt x="85345" y="274319"/>
                    </a:lnTo>
                    <a:lnTo>
                      <a:pt x="384048" y="12193"/>
                    </a:lnTo>
                    <a:lnTo>
                      <a:pt x="394714" y="0"/>
                    </a:lnTo>
                    <a:close/>
                  </a:path>
                </a:pathLst>
              </a:custGeom>
              <a:solidFill>
                <a:srgbClr val="D3190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object 35"/>
              <p:cNvSpPr/>
              <p:nvPr/>
            </p:nvSpPr>
            <p:spPr>
              <a:xfrm>
                <a:off x="1344168" y="661417"/>
                <a:ext cx="192405" cy="119380"/>
              </a:xfrm>
              <a:custGeom>
                <a:avLst/>
                <a:gdLst/>
                <a:ahLst/>
                <a:cxnLst/>
                <a:rect l="l" t="t" r="r" b="b"/>
                <a:pathLst>
                  <a:path w="192405" h="119379">
                    <a:moveTo>
                      <a:pt x="6094" y="0"/>
                    </a:moveTo>
                    <a:lnTo>
                      <a:pt x="0" y="4572"/>
                    </a:lnTo>
                    <a:lnTo>
                      <a:pt x="181357" y="118872"/>
                    </a:lnTo>
                    <a:lnTo>
                      <a:pt x="192023" y="112773"/>
                    </a:lnTo>
                    <a:lnTo>
                      <a:pt x="6094" y="0"/>
                    </a:lnTo>
                    <a:close/>
                  </a:path>
                </a:pathLst>
              </a:custGeom>
              <a:solidFill>
                <a:srgbClr val="D3190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object 36"/>
              <p:cNvSpPr/>
              <p:nvPr/>
            </p:nvSpPr>
            <p:spPr>
              <a:xfrm>
                <a:off x="1381318" y="854964"/>
                <a:ext cx="200660" cy="265430"/>
              </a:xfrm>
              <a:custGeom>
                <a:avLst/>
                <a:gdLst/>
                <a:ahLst/>
                <a:cxnLst/>
                <a:rect l="l" t="t" r="r" b="b"/>
                <a:pathLst>
                  <a:path w="200659" h="265430">
                    <a:moveTo>
                      <a:pt x="197280" y="158497"/>
                    </a:moveTo>
                    <a:lnTo>
                      <a:pt x="151824" y="158497"/>
                    </a:lnTo>
                    <a:lnTo>
                      <a:pt x="153351" y="170686"/>
                    </a:lnTo>
                    <a:lnTo>
                      <a:pt x="153136" y="178760"/>
                    </a:lnTo>
                    <a:lnTo>
                      <a:pt x="151636" y="186118"/>
                    </a:lnTo>
                    <a:lnTo>
                      <a:pt x="147564" y="191475"/>
                    </a:lnTo>
                    <a:lnTo>
                      <a:pt x="139635" y="193546"/>
                    </a:lnTo>
                    <a:lnTo>
                      <a:pt x="23808" y="193546"/>
                    </a:lnTo>
                    <a:lnTo>
                      <a:pt x="23808" y="265175"/>
                    </a:lnTo>
                    <a:lnTo>
                      <a:pt x="150301" y="265175"/>
                    </a:lnTo>
                    <a:lnTo>
                      <a:pt x="180019" y="249339"/>
                    </a:lnTo>
                    <a:lnTo>
                      <a:pt x="194878" y="221931"/>
                    </a:lnTo>
                    <a:lnTo>
                      <a:pt x="200022" y="195951"/>
                    </a:lnTo>
                    <a:lnTo>
                      <a:pt x="200593" y="184402"/>
                    </a:lnTo>
                    <a:lnTo>
                      <a:pt x="197280" y="158497"/>
                    </a:lnTo>
                    <a:close/>
                  </a:path>
                  <a:path w="200659" h="265430">
                    <a:moveTo>
                      <a:pt x="197544" y="0"/>
                    </a:moveTo>
                    <a:lnTo>
                      <a:pt x="43623" y="0"/>
                    </a:lnTo>
                    <a:lnTo>
                      <a:pt x="14715" y="23664"/>
                    </a:lnTo>
                    <a:lnTo>
                      <a:pt x="0" y="63129"/>
                    </a:lnTo>
                    <a:lnTo>
                      <a:pt x="499" y="106765"/>
                    </a:lnTo>
                    <a:lnTo>
                      <a:pt x="17238" y="142939"/>
                    </a:lnTo>
                    <a:lnTo>
                      <a:pt x="51240" y="160019"/>
                    </a:lnTo>
                    <a:lnTo>
                      <a:pt x="136585" y="160019"/>
                    </a:lnTo>
                    <a:lnTo>
                      <a:pt x="151824" y="158497"/>
                    </a:lnTo>
                    <a:lnTo>
                      <a:pt x="197280" y="158497"/>
                    </a:lnTo>
                    <a:lnTo>
                      <a:pt x="176400" y="113918"/>
                    </a:lnTo>
                    <a:lnTo>
                      <a:pt x="58861" y="103633"/>
                    </a:lnTo>
                    <a:lnTo>
                      <a:pt x="46668" y="103633"/>
                    </a:lnTo>
                    <a:lnTo>
                      <a:pt x="48195" y="88390"/>
                    </a:lnTo>
                    <a:lnTo>
                      <a:pt x="48195" y="70102"/>
                    </a:lnTo>
                    <a:lnTo>
                      <a:pt x="167738" y="70102"/>
                    </a:lnTo>
                    <a:lnTo>
                      <a:pt x="190855" y="17620"/>
                    </a:lnTo>
                    <a:lnTo>
                      <a:pt x="196021" y="6094"/>
                    </a:lnTo>
                    <a:lnTo>
                      <a:pt x="197544" y="3049"/>
                    </a:lnTo>
                    <a:lnTo>
                      <a:pt x="197544" y="0"/>
                    </a:lnTo>
                    <a:close/>
                  </a:path>
                  <a:path w="200659" h="265430">
                    <a:moveTo>
                      <a:pt x="167738" y="70102"/>
                    </a:moveTo>
                    <a:lnTo>
                      <a:pt x="58861" y="70102"/>
                    </a:lnTo>
                    <a:lnTo>
                      <a:pt x="167067" y="71629"/>
                    </a:lnTo>
                    <a:lnTo>
                      <a:pt x="167738" y="70102"/>
                    </a:lnTo>
                    <a:close/>
                  </a:path>
                </a:pathLst>
              </a:custGeom>
              <a:solidFill>
                <a:srgbClr val="082D3F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object 37"/>
              <p:cNvSpPr/>
              <p:nvPr/>
            </p:nvSpPr>
            <p:spPr>
              <a:xfrm>
                <a:off x="1223773" y="856486"/>
                <a:ext cx="182880" cy="264160"/>
              </a:xfrm>
              <a:custGeom>
                <a:avLst/>
                <a:gdLst/>
                <a:ahLst/>
                <a:cxnLst/>
                <a:rect l="l" t="t" r="r" b="b"/>
                <a:pathLst>
                  <a:path w="182880" h="264159">
                    <a:moveTo>
                      <a:pt x="182879" y="0"/>
                    </a:moveTo>
                    <a:lnTo>
                      <a:pt x="137159" y="1526"/>
                    </a:lnTo>
                    <a:lnTo>
                      <a:pt x="135633" y="94489"/>
                    </a:lnTo>
                    <a:lnTo>
                      <a:pt x="47242" y="94489"/>
                    </a:lnTo>
                    <a:lnTo>
                      <a:pt x="47242" y="1526"/>
                    </a:lnTo>
                    <a:lnTo>
                      <a:pt x="0" y="0"/>
                    </a:lnTo>
                    <a:lnTo>
                      <a:pt x="0" y="262130"/>
                    </a:lnTo>
                    <a:lnTo>
                      <a:pt x="47242" y="262130"/>
                    </a:lnTo>
                    <a:lnTo>
                      <a:pt x="47242" y="163069"/>
                    </a:lnTo>
                    <a:lnTo>
                      <a:pt x="135633" y="163069"/>
                    </a:lnTo>
                    <a:lnTo>
                      <a:pt x="135633" y="263653"/>
                    </a:lnTo>
                    <a:lnTo>
                      <a:pt x="182879" y="263653"/>
                    </a:lnTo>
                    <a:lnTo>
                      <a:pt x="182879" y="160020"/>
                    </a:lnTo>
                    <a:lnTo>
                      <a:pt x="160376" y="130946"/>
                    </a:lnTo>
                    <a:lnTo>
                      <a:pt x="151446" y="85154"/>
                    </a:lnTo>
                    <a:lnTo>
                      <a:pt x="158233" y="36791"/>
                    </a:lnTo>
                    <a:lnTo>
                      <a:pt x="182879" y="0"/>
                    </a:lnTo>
                    <a:close/>
                  </a:path>
                </a:pathLst>
              </a:custGeom>
              <a:solidFill>
                <a:srgbClr val="D3190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object 40"/>
              <p:cNvSpPr/>
              <p:nvPr/>
            </p:nvSpPr>
            <p:spPr>
              <a:xfrm>
                <a:off x="806194" y="1021078"/>
                <a:ext cx="306705" cy="247015"/>
              </a:xfrm>
              <a:custGeom>
                <a:avLst/>
                <a:gdLst/>
                <a:ahLst/>
                <a:cxnLst/>
                <a:rect l="l" t="t" r="r" b="b"/>
                <a:pathLst>
                  <a:path w="306705" h="247015">
                    <a:moveTo>
                      <a:pt x="225554" y="0"/>
                    </a:moveTo>
                    <a:lnTo>
                      <a:pt x="0" y="246887"/>
                    </a:lnTo>
                    <a:lnTo>
                      <a:pt x="306324" y="1526"/>
                    </a:lnTo>
                    <a:lnTo>
                      <a:pt x="225554" y="0"/>
                    </a:lnTo>
                    <a:close/>
                  </a:path>
                </a:pathLst>
              </a:custGeom>
              <a:solidFill>
                <a:srgbClr val="082D3F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object 42"/>
              <p:cNvSpPr/>
              <p:nvPr/>
            </p:nvSpPr>
            <p:spPr>
              <a:xfrm>
                <a:off x="1223773" y="1042416"/>
                <a:ext cx="5080" cy="1905"/>
              </a:xfrm>
              <a:custGeom>
                <a:avLst/>
                <a:gdLst/>
                <a:ahLst/>
                <a:cxnLst/>
                <a:rect l="l" t="t" r="r" b="b"/>
                <a:pathLst>
                  <a:path w="5080" h="1905">
                    <a:moveTo>
                      <a:pt x="4571" y="0"/>
                    </a:moveTo>
                    <a:lnTo>
                      <a:pt x="0" y="0"/>
                    </a:lnTo>
                    <a:lnTo>
                      <a:pt x="0" y="1522"/>
                    </a:lnTo>
                    <a:lnTo>
                      <a:pt x="4571" y="1522"/>
                    </a:lnTo>
                    <a:lnTo>
                      <a:pt x="4571" y="0"/>
                    </a:lnTo>
                    <a:close/>
                  </a:path>
                </a:pathLst>
              </a:custGeom>
              <a:solidFill>
                <a:srgbClr val="CF1F25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object 43"/>
              <p:cNvSpPr/>
              <p:nvPr/>
            </p:nvSpPr>
            <p:spPr>
              <a:xfrm>
                <a:off x="1011934" y="1043938"/>
                <a:ext cx="7493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4930">
                    <a:moveTo>
                      <a:pt x="74678" y="0"/>
                    </a:moveTo>
                    <a:lnTo>
                      <a:pt x="0" y="0"/>
                    </a:lnTo>
                    <a:lnTo>
                      <a:pt x="74678" y="0"/>
                    </a:lnTo>
                    <a:close/>
                  </a:path>
                </a:pathLst>
              </a:custGeom>
              <a:solidFill>
                <a:srgbClr val="031B26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EB6E00B8-2C50-2606-A93A-469540C20265}"/>
              </a:ext>
            </a:extLst>
          </p:cNvPr>
          <p:cNvSpPr txBox="1"/>
          <p:nvPr/>
        </p:nvSpPr>
        <p:spPr>
          <a:xfrm>
            <a:off x="-187232" y="209550"/>
            <a:ext cx="51846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Solar Module Manufacturer &amp; Comprehensive EPC Solution Provider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5550769" y="1324238"/>
            <a:ext cx="1202498" cy="575653"/>
            <a:chOff x="5501101" y="1386497"/>
            <a:chExt cx="1202498" cy="575653"/>
          </a:xfrm>
        </p:grpSpPr>
        <p:sp>
          <p:nvSpPr>
            <p:cNvPr id="60" name="Oval 59"/>
            <p:cNvSpPr/>
            <p:nvPr/>
          </p:nvSpPr>
          <p:spPr>
            <a:xfrm>
              <a:off x="5607050" y="1897955"/>
              <a:ext cx="1066800" cy="64195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501101" y="1386497"/>
              <a:ext cx="1202498" cy="549300"/>
            </a:xfrm>
            <a:prstGeom prst="rect">
              <a:avLst/>
            </a:prstGeom>
          </p:spPr>
        </p:pic>
      </p:grpSp>
      <p:grpSp>
        <p:nvGrpSpPr>
          <p:cNvPr id="75" name="Group 74"/>
          <p:cNvGrpSpPr/>
          <p:nvPr/>
        </p:nvGrpSpPr>
        <p:grpSpPr>
          <a:xfrm>
            <a:off x="261288" y="5615249"/>
            <a:ext cx="1982853" cy="2656096"/>
            <a:chOff x="422256" y="4006670"/>
            <a:chExt cx="1982853" cy="2656096"/>
          </a:xfrm>
        </p:grpSpPr>
        <p:grpSp>
          <p:nvGrpSpPr>
            <p:cNvPr id="74" name="Group 73"/>
            <p:cNvGrpSpPr/>
            <p:nvPr/>
          </p:nvGrpSpPr>
          <p:grpSpPr>
            <a:xfrm>
              <a:off x="1812804" y="4359009"/>
              <a:ext cx="592305" cy="1951418"/>
              <a:chOff x="1812804" y="4359009"/>
              <a:chExt cx="592305" cy="1951418"/>
            </a:xfrm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6CDC2467-61FC-0669-169A-3BBCDC75A7D5}"/>
                  </a:ext>
                </a:extLst>
              </p:cNvPr>
              <p:cNvGrpSpPr/>
              <p:nvPr/>
            </p:nvGrpSpPr>
            <p:grpSpPr>
              <a:xfrm>
                <a:off x="1812804" y="4359009"/>
                <a:ext cx="592305" cy="592090"/>
                <a:chOff x="7043344" y="5992014"/>
                <a:chExt cx="903372" cy="903044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EEE9AC24-69BF-CE77-913B-2208BFEC1D18}"/>
                    </a:ext>
                  </a:extLst>
                </p:cNvPr>
                <p:cNvGrpSpPr/>
                <p:nvPr/>
              </p:nvGrpSpPr>
              <p:grpSpPr>
                <a:xfrm flipH="1">
                  <a:off x="7043344" y="5992014"/>
                  <a:ext cx="903372" cy="903044"/>
                  <a:chOff x="1553648" y="2922049"/>
                  <a:chExt cx="1055318" cy="1054934"/>
                </a:xfrm>
              </p:grpSpPr>
              <p:sp>
                <p:nvSpPr>
                  <p:cNvPr id="100" name="Oval 192">
                    <a:extLst>
                      <a:ext uri="{FF2B5EF4-FFF2-40B4-BE49-F238E27FC236}">
                        <a16:creationId xmlns:a16="http://schemas.microsoft.com/office/drawing/2014/main" id="{5C115322-0B85-94DD-464E-8FED072CC7A1}"/>
                      </a:ext>
                    </a:extLst>
                  </p:cNvPr>
                  <p:cNvSpPr/>
                  <p:nvPr/>
                </p:nvSpPr>
                <p:spPr>
                  <a:xfrm>
                    <a:off x="1553648" y="2922049"/>
                    <a:ext cx="1055318" cy="1054934"/>
                  </a:xfrm>
                  <a:prstGeom prst="rect">
                    <a:avLst/>
                  </a:prstGeom>
                  <a:solidFill>
                    <a:srgbClr val="E5772C">
                      <a:alpha val="14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1" name="Oval 193">
                    <a:extLst>
                      <a:ext uri="{FF2B5EF4-FFF2-40B4-BE49-F238E27FC236}">
                        <a16:creationId xmlns:a16="http://schemas.microsoft.com/office/drawing/2014/main" id="{CBD8BB4D-9D98-2F99-E44D-5D53A3E64C45}"/>
                      </a:ext>
                    </a:extLst>
                  </p:cNvPr>
                  <p:cNvSpPr/>
                  <p:nvPr/>
                </p:nvSpPr>
                <p:spPr>
                  <a:xfrm>
                    <a:off x="1553648" y="3014987"/>
                    <a:ext cx="869378" cy="869057"/>
                  </a:xfrm>
                  <a:prstGeom prst="rect">
                    <a:avLst/>
                  </a:prstGeom>
                  <a:noFill/>
                  <a:ln w="9525">
                    <a:solidFill>
                      <a:srgbClr val="E5772C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71" name="Image 31">
                  <a:extLst>
                    <a:ext uri="{FF2B5EF4-FFF2-40B4-BE49-F238E27FC236}">
                      <a16:creationId xmlns:a16="http://schemas.microsoft.com/office/drawing/2014/main" id="{842339EC-C9B8-7519-893E-C93275F078FC}"/>
                    </a:ext>
                  </a:extLst>
                </p:cNvPr>
                <p:cNvPicPr/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7321040" y="6165724"/>
                  <a:ext cx="519430" cy="555625"/>
                </a:xfrm>
                <a:prstGeom prst="rect">
                  <a:avLst/>
                </a:prstGeom>
              </p:spPr>
            </p:pic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4D01FCF6-7C7E-D659-EB25-747F0347BF69}"/>
                  </a:ext>
                </a:extLst>
              </p:cNvPr>
              <p:cNvGrpSpPr/>
              <p:nvPr/>
            </p:nvGrpSpPr>
            <p:grpSpPr>
              <a:xfrm>
                <a:off x="1812804" y="5718337"/>
                <a:ext cx="592305" cy="592090"/>
                <a:chOff x="8185867" y="6585596"/>
                <a:chExt cx="903372" cy="903044"/>
              </a:xfrm>
            </p:grpSpPr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C54388A9-DCC7-8492-4236-FBB6FDCCB0E3}"/>
                    </a:ext>
                  </a:extLst>
                </p:cNvPr>
                <p:cNvGrpSpPr/>
                <p:nvPr/>
              </p:nvGrpSpPr>
              <p:grpSpPr>
                <a:xfrm>
                  <a:off x="8185867" y="6585596"/>
                  <a:ext cx="903372" cy="903044"/>
                  <a:chOff x="1553648" y="2922049"/>
                  <a:chExt cx="1055318" cy="1054934"/>
                </a:xfrm>
              </p:grpSpPr>
              <p:sp>
                <p:nvSpPr>
                  <p:cNvPr id="91" name="Oval 192">
                    <a:extLst>
                      <a:ext uri="{FF2B5EF4-FFF2-40B4-BE49-F238E27FC236}">
                        <a16:creationId xmlns:a16="http://schemas.microsoft.com/office/drawing/2014/main" id="{DFCDC0A6-AC9A-EE9A-0C14-2B1B3EEE6E55}"/>
                      </a:ext>
                    </a:extLst>
                  </p:cNvPr>
                  <p:cNvSpPr/>
                  <p:nvPr/>
                </p:nvSpPr>
                <p:spPr>
                  <a:xfrm>
                    <a:off x="1553648" y="2922049"/>
                    <a:ext cx="1055318" cy="1054934"/>
                  </a:xfrm>
                  <a:prstGeom prst="rect">
                    <a:avLst/>
                  </a:prstGeom>
                  <a:solidFill>
                    <a:srgbClr val="E5772C">
                      <a:alpha val="14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Oval 193">
                    <a:extLst>
                      <a:ext uri="{FF2B5EF4-FFF2-40B4-BE49-F238E27FC236}">
                        <a16:creationId xmlns:a16="http://schemas.microsoft.com/office/drawing/2014/main" id="{6CDB3140-0E95-B120-B882-E27922347592}"/>
                      </a:ext>
                    </a:extLst>
                  </p:cNvPr>
                  <p:cNvSpPr/>
                  <p:nvPr/>
                </p:nvSpPr>
                <p:spPr>
                  <a:xfrm>
                    <a:off x="1553648" y="3014987"/>
                    <a:ext cx="869378" cy="869057"/>
                  </a:xfrm>
                  <a:prstGeom prst="rect">
                    <a:avLst/>
                  </a:prstGeom>
                  <a:noFill/>
                  <a:ln w="9525">
                    <a:solidFill>
                      <a:srgbClr val="E5772C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5" name="Graphic 30">
                  <a:extLst>
                    <a:ext uri="{FF2B5EF4-FFF2-40B4-BE49-F238E27FC236}">
                      <a16:creationId xmlns:a16="http://schemas.microsoft.com/office/drawing/2014/main" id="{5B03AE97-0ADE-3FBB-B000-AFEB501F254A}"/>
                    </a:ext>
                  </a:extLst>
                </p:cNvPr>
                <p:cNvSpPr/>
                <p:nvPr/>
              </p:nvSpPr>
              <p:spPr>
                <a:xfrm>
                  <a:off x="8284461" y="6817586"/>
                  <a:ext cx="560134" cy="439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660" h="554990">
                      <a:moveTo>
                        <a:pt x="300215" y="0"/>
                      </a:moveTo>
                      <a:lnTo>
                        <a:pt x="284988" y="0"/>
                      </a:lnTo>
                      <a:lnTo>
                        <a:pt x="238861" y="3619"/>
                      </a:lnTo>
                      <a:lnTo>
                        <a:pt x="195072" y="14071"/>
                      </a:lnTo>
                      <a:lnTo>
                        <a:pt x="154203" y="30822"/>
                      </a:lnTo>
                      <a:lnTo>
                        <a:pt x="116852" y="53314"/>
                      </a:lnTo>
                      <a:lnTo>
                        <a:pt x="83629" y="80975"/>
                      </a:lnTo>
                      <a:lnTo>
                        <a:pt x="55105" y="113245"/>
                      </a:lnTo>
                      <a:lnTo>
                        <a:pt x="31889" y="149580"/>
                      </a:lnTo>
                      <a:lnTo>
                        <a:pt x="14566" y="189420"/>
                      </a:lnTo>
                      <a:lnTo>
                        <a:pt x="3733" y="232206"/>
                      </a:lnTo>
                      <a:lnTo>
                        <a:pt x="0" y="277380"/>
                      </a:lnTo>
                      <a:lnTo>
                        <a:pt x="3733" y="322173"/>
                      </a:lnTo>
                      <a:lnTo>
                        <a:pt x="14566" y="364744"/>
                      </a:lnTo>
                      <a:lnTo>
                        <a:pt x="31889" y="404495"/>
                      </a:lnTo>
                      <a:lnTo>
                        <a:pt x="55105" y="440842"/>
                      </a:lnTo>
                      <a:lnTo>
                        <a:pt x="83629" y="473202"/>
                      </a:lnTo>
                      <a:lnTo>
                        <a:pt x="116852" y="501002"/>
                      </a:lnTo>
                      <a:lnTo>
                        <a:pt x="154203" y="523633"/>
                      </a:lnTo>
                      <a:lnTo>
                        <a:pt x="195072" y="540524"/>
                      </a:lnTo>
                      <a:lnTo>
                        <a:pt x="238861" y="551091"/>
                      </a:lnTo>
                      <a:lnTo>
                        <a:pt x="284988" y="554736"/>
                      </a:lnTo>
                      <a:lnTo>
                        <a:pt x="294132" y="554736"/>
                      </a:lnTo>
                      <a:lnTo>
                        <a:pt x="300215" y="553212"/>
                      </a:lnTo>
                      <a:lnTo>
                        <a:pt x="300215" y="477012"/>
                      </a:lnTo>
                      <a:lnTo>
                        <a:pt x="294132" y="478548"/>
                      </a:lnTo>
                      <a:lnTo>
                        <a:pt x="284988" y="478548"/>
                      </a:lnTo>
                      <a:lnTo>
                        <a:pt x="237515" y="473240"/>
                      </a:lnTo>
                      <a:lnTo>
                        <a:pt x="193903" y="458127"/>
                      </a:lnTo>
                      <a:lnTo>
                        <a:pt x="155422" y="434390"/>
                      </a:lnTo>
                      <a:lnTo>
                        <a:pt x="123304" y="403263"/>
                      </a:lnTo>
                      <a:lnTo>
                        <a:pt x="98818" y="365912"/>
                      </a:lnTo>
                      <a:lnTo>
                        <a:pt x="83197" y="323545"/>
                      </a:lnTo>
                      <a:lnTo>
                        <a:pt x="77724" y="277380"/>
                      </a:lnTo>
                      <a:lnTo>
                        <a:pt x="83197" y="231203"/>
                      </a:lnTo>
                      <a:lnTo>
                        <a:pt x="98818" y="188836"/>
                      </a:lnTo>
                      <a:lnTo>
                        <a:pt x="123304" y="151485"/>
                      </a:lnTo>
                      <a:lnTo>
                        <a:pt x="155422" y="120357"/>
                      </a:lnTo>
                      <a:lnTo>
                        <a:pt x="193903" y="96621"/>
                      </a:lnTo>
                      <a:lnTo>
                        <a:pt x="237515" y="81508"/>
                      </a:lnTo>
                      <a:lnTo>
                        <a:pt x="284988" y="76212"/>
                      </a:lnTo>
                      <a:lnTo>
                        <a:pt x="300215" y="76212"/>
                      </a:lnTo>
                      <a:lnTo>
                        <a:pt x="300215" y="0"/>
                      </a:lnTo>
                      <a:close/>
                    </a:path>
                    <a:path w="708660" h="554990">
                      <a:moveTo>
                        <a:pt x="708660" y="0"/>
                      </a:moveTo>
                      <a:lnTo>
                        <a:pt x="693407" y="0"/>
                      </a:lnTo>
                      <a:lnTo>
                        <a:pt x="647293" y="3619"/>
                      </a:lnTo>
                      <a:lnTo>
                        <a:pt x="603491" y="14071"/>
                      </a:lnTo>
                      <a:lnTo>
                        <a:pt x="562635" y="30822"/>
                      </a:lnTo>
                      <a:lnTo>
                        <a:pt x="525284" y="53314"/>
                      </a:lnTo>
                      <a:lnTo>
                        <a:pt x="492048" y="80975"/>
                      </a:lnTo>
                      <a:lnTo>
                        <a:pt x="463537" y="113245"/>
                      </a:lnTo>
                      <a:lnTo>
                        <a:pt x="440309" y="149580"/>
                      </a:lnTo>
                      <a:lnTo>
                        <a:pt x="422998" y="189420"/>
                      </a:lnTo>
                      <a:lnTo>
                        <a:pt x="412165" y="232206"/>
                      </a:lnTo>
                      <a:lnTo>
                        <a:pt x="408432" y="277380"/>
                      </a:lnTo>
                      <a:lnTo>
                        <a:pt x="412165" y="322173"/>
                      </a:lnTo>
                      <a:lnTo>
                        <a:pt x="422998" y="364744"/>
                      </a:lnTo>
                      <a:lnTo>
                        <a:pt x="440309" y="404495"/>
                      </a:lnTo>
                      <a:lnTo>
                        <a:pt x="463537" y="440842"/>
                      </a:lnTo>
                      <a:lnTo>
                        <a:pt x="492048" y="473202"/>
                      </a:lnTo>
                      <a:lnTo>
                        <a:pt x="525284" y="501002"/>
                      </a:lnTo>
                      <a:lnTo>
                        <a:pt x="562635" y="523633"/>
                      </a:lnTo>
                      <a:lnTo>
                        <a:pt x="603491" y="540524"/>
                      </a:lnTo>
                      <a:lnTo>
                        <a:pt x="647293" y="551091"/>
                      </a:lnTo>
                      <a:lnTo>
                        <a:pt x="693407" y="554736"/>
                      </a:lnTo>
                      <a:lnTo>
                        <a:pt x="704088" y="554736"/>
                      </a:lnTo>
                      <a:lnTo>
                        <a:pt x="708660" y="553212"/>
                      </a:lnTo>
                      <a:lnTo>
                        <a:pt x="708660" y="477012"/>
                      </a:lnTo>
                      <a:lnTo>
                        <a:pt x="704088" y="478548"/>
                      </a:lnTo>
                      <a:lnTo>
                        <a:pt x="693407" y="478548"/>
                      </a:lnTo>
                      <a:lnTo>
                        <a:pt x="645490" y="473163"/>
                      </a:lnTo>
                      <a:lnTo>
                        <a:pt x="601637" y="457822"/>
                      </a:lnTo>
                      <a:lnTo>
                        <a:pt x="563118" y="433781"/>
                      </a:lnTo>
                      <a:lnTo>
                        <a:pt x="531190" y="402234"/>
                      </a:lnTo>
                      <a:lnTo>
                        <a:pt x="507149" y="364413"/>
                      </a:lnTo>
                      <a:lnTo>
                        <a:pt x="492239" y="321564"/>
                      </a:lnTo>
                      <a:lnTo>
                        <a:pt x="653796" y="321564"/>
                      </a:lnTo>
                      <a:lnTo>
                        <a:pt x="653796" y="239268"/>
                      </a:lnTo>
                      <a:lnTo>
                        <a:pt x="490728" y="239268"/>
                      </a:lnTo>
                      <a:lnTo>
                        <a:pt x="505104" y="194919"/>
                      </a:lnTo>
                      <a:lnTo>
                        <a:pt x="529043" y="155676"/>
                      </a:lnTo>
                      <a:lnTo>
                        <a:pt x="561200" y="122885"/>
                      </a:lnTo>
                      <a:lnTo>
                        <a:pt x="600227" y="97828"/>
                      </a:lnTo>
                      <a:lnTo>
                        <a:pt x="644740" y="81826"/>
                      </a:lnTo>
                      <a:lnTo>
                        <a:pt x="693407" y="76212"/>
                      </a:lnTo>
                      <a:lnTo>
                        <a:pt x="708660" y="76212"/>
                      </a:lnTo>
                      <a:lnTo>
                        <a:pt x="7086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1812804" y="5013659"/>
                <a:ext cx="592305" cy="592090"/>
                <a:chOff x="422256" y="7127692"/>
                <a:chExt cx="592305" cy="592090"/>
              </a:xfrm>
            </p:grpSpPr>
            <p:grpSp>
              <p:nvGrpSpPr>
                <p:cNvPr id="233" name="Group 232">
                  <a:extLst>
                    <a:ext uri="{FF2B5EF4-FFF2-40B4-BE49-F238E27FC236}">
                      <a16:creationId xmlns:a16="http://schemas.microsoft.com/office/drawing/2014/main" id="{EEE9AC24-69BF-CE77-913B-2208BFEC1D18}"/>
                    </a:ext>
                  </a:extLst>
                </p:cNvPr>
                <p:cNvGrpSpPr/>
                <p:nvPr/>
              </p:nvGrpSpPr>
              <p:grpSpPr>
                <a:xfrm flipH="1">
                  <a:off x="422256" y="7127692"/>
                  <a:ext cx="592305" cy="592090"/>
                  <a:chOff x="1553648" y="2922049"/>
                  <a:chExt cx="1055318" cy="1054934"/>
                </a:xfrm>
              </p:grpSpPr>
              <p:sp>
                <p:nvSpPr>
                  <p:cNvPr id="235" name="Oval 192">
                    <a:extLst>
                      <a:ext uri="{FF2B5EF4-FFF2-40B4-BE49-F238E27FC236}">
                        <a16:creationId xmlns:a16="http://schemas.microsoft.com/office/drawing/2014/main" id="{5C115322-0B85-94DD-464E-8FED072CC7A1}"/>
                      </a:ext>
                    </a:extLst>
                  </p:cNvPr>
                  <p:cNvSpPr/>
                  <p:nvPr/>
                </p:nvSpPr>
                <p:spPr>
                  <a:xfrm>
                    <a:off x="1553648" y="2922049"/>
                    <a:ext cx="1055318" cy="1054934"/>
                  </a:xfrm>
                  <a:prstGeom prst="rect">
                    <a:avLst/>
                  </a:prstGeom>
                  <a:solidFill>
                    <a:srgbClr val="E5772C">
                      <a:alpha val="14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6" name="Oval 193">
                    <a:extLst>
                      <a:ext uri="{FF2B5EF4-FFF2-40B4-BE49-F238E27FC236}">
                        <a16:creationId xmlns:a16="http://schemas.microsoft.com/office/drawing/2014/main" id="{CBD8BB4D-9D98-2F99-E44D-5D53A3E64C45}"/>
                      </a:ext>
                    </a:extLst>
                  </p:cNvPr>
                  <p:cNvSpPr/>
                  <p:nvPr/>
                </p:nvSpPr>
                <p:spPr>
                  <a:xfrm>
                    <a:off x="1553648" y="3014987"/>
                    <a:ext cx="869378" cy="869057"/>
                  </a:xfrm>
                  <a:prstGeom prst="rect">
                    <a:avLst/>
                  </a:prstGeom>
                  <a:noFill/>
                  <a:ln w="9525">
                    <a:solidFill>
                      <a:srgbClr val="E5772C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238" name="Picture 237"/>
                <p:cNvPicPr>
                  <a:picLocks noChangeAspect="1"/>
                </p:cNvPicPr>
                <p:nvPr/>
              </p:nvPicPr>
              <p:blipFill rotWithShape="1">
                <a:blip r:embed="rId8"/>
                <a:srcRect l="26168" t="9230" r="26290" b="10771"/>
                <a:stretch/>
              </p:blipFill>
              <p:spPr>
                <a:xfrm>
                  <a:off x="595996" y="7247467"/>
                  <a:ext cx="349184" cy="35253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8" name="Group 57"/>
            <p:cNvGrpSpPr/>
            <p:nvPr/>
          </p:nvGrpSpPr>
          <p:grpSpPr>
            <a:xfrm>
              <a:off x="1117530" y="4006670"/>
              <a:ext cx="592305" cy="2656096"/>
              <a:chOff x="1128545" y="4006670"/>
              <a:chExt cx="592305" cy="2656096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954218D8-F7F0-0332-13ED-C5E704038DA4}"/>
                  </a:ext>
                </a:extLst>
              </p:cNvPr>
              <p:cNvGrpSpPr/>
              <p:nvPr/>
            </p:nvGrpSpPr>
            <p:grpSpPr>
              <a:xfrm>
                <a:off x="1128545" y="5365998"/>
                <a:ext cx="592305" cy="592090"/>
                <a:chOff x="8185867" y="4211273"/>
                <a:chExt cx="903372" cy="903044"/>
              </a:xfrm>
            </p:grpSpPr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6D726AC6-CD8C-8530-F618-73476C4D23D4}"/>
                    </a:ext>
                  </a:extLst>
                </p:cNvPr>
                <p:cNvGrpSpPr/>
                <p:nvPr/>
              </p:nvGrpSpPr>
              <p:grpSpPr>
                <a:xfrm>
                  <a:off x="8185867" y="4211273"/>
                  <a:ext cx="903372" cy="903044"/>
                  <a:chOff x="1553648" y="2922049"/>
                  <a:chExt cx="1055318" cy="1054934"/>
                </a:xfrm>
              </p:grpSpPr>
              <p:sp>
                <p:nvSpPr>
                  <p:cNvPr id="85" name="Oval 192">
                    <a:extLst>
                      <a:ext uri="{FF2B5EF4-FFF2-40B4-BE49-F238E27FC236}">
                        <a16:creationId xmlns:a16="http://schemas.microsoft.com/office/drawing/2014/main" id="{293A5D49-C328-47DD-8661-23EF2FD43FD5}"/>
                      </a:ext>
                    </a:extLst>
                  </p:cNvPr>
                  <p:cNvSpPr/>
                  <p:nvPr/>
                </p:nvSpPr>
                <p:spPr>
                  <a:xfrm>
                    <a:off x="1553648" y="2922049"/>
                    <a:ext cx="1055318" cy="1054934"/>
                  </a:xfrm>
                  <a:prstGeom prst="rect">
                    <a:avLst/>
                  </a:prstGeom>
                  <a:solidFill>
                    <a:srgbClr val="E5772C">
                      <a:alpha val="14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" name="Oval 193">
                    <a:extLst>
                      <a:ext uri="{FF2B5EF4-FFF2-40B4-BE49-F238E27FC236}">
                        <a16:creationId xmlns:a16="http://schemas.microsoft.com/office/drawing/2014/main" id="{FFC0D537-328C-69FB-B1A5-1E65201B4223}"/>
                      </a:ext>
                    </a:extLst>
                  </p:cNvPr>
                  <p:cNvSpPr/>
                  <p:nvPr/>
                </p:nvSpPr>
                <p:spPr>
                  <a:xfrm>
                    <a:off x="1553648" y="3014987"/>
                    <a:ext cx="869378" cy="869057"/>
                  </a:xfrm>
                  <a:prstGeom prst="rect">
                    <a:avLst/>
                  </a:prstGeom>
                  <a:noFill/>
                  <a:ln w="9525">
                    <a:solidFill>
                      <a:srgbClr val="E5772C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67" name="Image 28">
                  <a:extLst>
                    <a:ext uri="{FF2B5EF4-FFF2-40B4-BE49-F238E27FC236}">
                      <a16:creationId xmlns:a16="http://schemas.microsoft.com/office/drawing/2014/main" id="{DEB6553D-C978-6C52-C967-7ADDCA6F7B67}"/>
                    </a:ext>
                  </a:extLst>
                </p:cNvPr>
                <p:cNvPicPr/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8261316" y="4427528"/>
                  <a:ext cx="606425" cy="470535"/>
                </a:xfrm>
                <a:prstGeom prst="rect">
                  <a:avLst/>
                </a:prstGeom>
              </p:spPr>
            </p:pic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C657D3A8-9C66-5BBC-CC73-BB6A91AECF54}"/>
                  </a:ext>
                </a:extLst>
              </p:cNvPr>
              <p:cNvGrpSpPr/>
              <p:nvPr/>
            </p:nvGrpSpPr>
            <p:grpSpPr>
              <a:xfrm>
                <a:off x="1128545" y="6070676"/>
                <a:ext cx="592305" cy="592090"/>
                <a:chOff x="8185867" y="5398433"/>
                <a:chExt cx="903372" cy="903044"/>
              </a:xfrm>
            </p:grpSpPr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944AFAFC-547B-D4B9-E668-FA7BE7E3A38D}"/>
                    </a:ext>
                  </a:extLst>
                </p:cNvPr>
                <p:cNvGrpSpPr/>
                <p:nvPr/>
              </p:nvGrpSpPr>
              <p:grpSpPr>
                <a:xfrm>
                  <a:off x="8185867" y="5398433"/>
                  <a:ext cx="903372" cy="903044"/>
                  <a:chOff x="1553648" y="2922049"/>
                  <a:chExt cx="1055318" cy="1054934"/>
                </a:xfrm>
              </p:grpSpPr>
              <p:sp>
                <p:nvSpPr>
                  <p:cNvPr id="88" name="Oval 192">
                    <a:extLst>
                      <a:ext uri="{FF2B5EF4-FFF2-40B4-BE49-F238E27FC236}">
                        <a16:creationId xmlns:a16="http://schemas.microsoft.com/office/drawing/2014/main" id="{F61D1E5D-C69B-B470-3094-B754EC74BE0E}"/>
                      </a:ext>
                    </a:extLst>
                  </p:cNvPr>
                  <p:cNvSpPr/>
                  <p:nvPr/>
                </p:nvSpPr>
                <p:spPr>
                  <a:xfrm>
                    <a:off x="1553648" y="2922049"/>
                    <a:ext cx="1055318" cy="1054934"/>
                  </a:xfrm>
                  <a:prstGeom prst="rect">
                    <a:avLst/>
                  </a:prstGeom>
                  <a:solidFill>
                    <a:srgbClr val="E5772C">
                      <a:alpha val="14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" name="Oval 193">
                    <a:extLst>
                      <a:ext uri="{FF2B5EF4-FFF2-40B4-BE49-F238E27FC236}">
                        <a16:creationId xmlns:a16="http://schemas.microsoft.com/office/drawing/2014/main" id="{17A2BDD2-B6FA-C02A-8374-035361E7B6FA}"/>
                      </a:ext>
                    </a:extLst>
                  </p:cNvPr>
                  <p:cNvSpPr/>
                  <p:nvPr/>
                </p:nvSpPr>
                <p:spPr>
                  <a:xfrm>
                    <a:off x="1553648" y="3014987"/>
                    <a:ext cx="869378" cy="869057"/>
                  </a:xfrm>
                  <a:prstGeom prst="rect">
                    <a:avLst/>
                  </a:prstGeom>
                  <a:noFill/>
                  <a:ln w="9525">
                    <a:solidFill>
                      <a:srgbClr val="E5772C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64" name="Image 33">
                  <a:extLst>
                    <a:ext uri="{FF2B5EF4-FFF2-40B4-BE49-F238E27FC236}">
                      <a16:creationId xmlns:a16="http://schemas.microsoft.com/office/drawing/2014/main" id="{57CD0D79-E149-1125-9176-B072DAD82B98}"/>
                    </a:ext>
                  </a:extLst>
                </p:cNvPr>
                <p:cNvPicPr/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8284176" y="5569603"/>
                  <a:ext cx="560705" cy="560705"/>
                </a:xfrm>
                <a:prstGeom prst="rect">
                  <a:avLst/>
                </a:prstGeom>
              </p:spPr>
            </p:pic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DB17C910-30D8-AD74-0A87-FCCDB930401A}"/>
                  </a:ext>
                </a:extLst>
              </p:cNvPr>
              <p:cNvGrpSpPr/>
              <p:nvPr/>
            </p:nvGrpSpPr>
            <p:grpSpPr>
              <a:xfrm>
                <a:off x="1128545" y="4661320"/>
                <a:ext cx="592305" cy="592090"/>
                <a:chOff x="8185867" y="3024113"/>
                <a:chExt cx="903372" cy="903044"/>
              </a:xfrm>
            </p:grpSpPr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C031BC4E-C869-4ECE-A1C2-9F3420F03201}"/>
                    </a:ext>
                  </a:extLst>
                </p:cNvPr>
                <p:cNvGrpSpPr/>
                <p:nvPr/>
              </p:nvGrpSpPr>
              <p:grpSpPr>
                <a:xfrm>
                  <a:off x="8185867" y="3024113"/>
                  <a:ext cx="903372" cy="903044"/>
                  <a:chOff x="1553648" y="2922049"/>
                  <a:chExt cx="1055318" cy="1054934"/>
                </a:xfrm>
              </p:grpSpPr>
              <p:sp>
                <p:nvSpPr>
                  <p:cNvPr id="82" name="Oval 192">
                    <a:extLst>
                      <a:ext uri="{FF2B5EF4-FFF2-40B4-BE49-F238E27FC236}">
                        <a16:creationId xmlns:a16="http://schemas.microsoft.com/office/drawing/2014/main" id="{F047F36B-341C-477F-9CC0-63DA25A82DAD}"/>
                      </a:ext>
                    </a:extLst>
                  </p:cNvPr>
                  <p:cNvSpPr/>
                  <p:nvPr/>
                </p:nvSpPr>
                <p:spPr>
                  <a:xfrm>
                    <a:off x="1553648" y="2922049"/>
                    <a:ext cx="1055318" cy="1054934"/>
                  </a:xfrm>
                  <a:prstGeom prst="rect">
                    <a:avLst/>
                  </a:prstGeom>
                  <a:solidFill>
                    <a:srgbClr val="E5772C">
                      <a:alpha val="14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" name="Oval 193">
                    <a:extLst>
                      <a:ext uri="{FF2B5EF4-FFF2-40B4-BE49-F238E27FC236}">
                        <a16:creationId xmlns:a16="http://schemas.microsoft.com/office/drawing/2014/main" id="{C31CF811-E69E-4D46-9725-2AB01D45E52E}"/>
                      </a:ext>
                    </a:extLst>
                  </p:cNvPr>
                  <p:cNvSpPr/>
                  <p:nvPr/>
                </p:nvSpPr>
                <p:spPr>
                  <a:xfrm>
                    <a:off x="1553648" y="3014987"/>
                    <a:ext cx="869378" cy="869057"/>
                  </a:xfrm>
                  <a:prstGeom prst="rect">
                    <a:avLst/>
                  </a:prstGeom>
                  <a:noFill/>
                  <a:ln w="9525">
                    <a:solidFill>
                      <a:srgbClr val="E5772C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B71AFA86-FC5F-E349-505B-5FA893946FFA}"/>
                    </a:ext>
                  </a:extLst>
                </p:cNvPr>
                <p:cNvGrpSpPr/>
                <p:nvPr/>
              </p:nvGrpSpPr>
              <p:grpSpPr>
                <a:xfrm>
                  <a:off x="8281318" y="3192108"/>
                  <a:ext cx="566420" cy="567055"/>
                  <a:chOff x="6253425" y="3304633"/>
                  <a:chExt cx="566420" cy="567055"/>
                </a:xfrm>
              </p:grpSpPr>
              <p:pic>
                <p:nvPicPr>
                  <p:cNvPr id="62" name="Image 34">
                    <a:extLst>
                      <a:ext uri="{FF2B5EF4-FFF2-40B4-BE49-F238E27FC236}">
                        <a16:creationId xmlns:a16="http://schemas.microsoft.com/office/drawing/2014/main" id="{2BF94A94-9B25-0E2F-42BF-34284AA569A8}"/>
                      </a:ext>
                    </a:extLst>
                  </p:cNvPr>
                  <p:cNvPicPr/>
                  <p:nvPr/>
                </p:nvPicPr>
                <p:blipFill>
                  <a:blip r:embed="rId11" cstate="print"/>
                  <a:stretch>
                    <a:fillRect/>
                  </a:stretch>
                </p:blipFill>
                <p:spPr>
                  <a:xfrm>
                    <a:off x="6310575" y="3412900"/>
                    <a:ext cx="452120" cy="350520"/>
                  </a:xfrm>
                  <a:prstGeom prst="rect">
                    <a:avLst/>
                  </a:prstGeom>
                </p:spPr>
              </p:pic>
              <p:sp>
                <p:nvSpPr>
                  <p:cNvPr id="63" name="Graphic 35">
                    <a:extLst>
                      <a:ext uri="{FF2B5EF4-FFF2-40B4-BE49-F238E27FC236}">
                        <a16:creationId xmlns:a16="http://schemas.microsoft.com/office/drawing/2014/main" id="{4CB4C535-8D9B-4F6E-4CC0-54E0F87C2109}"/>
                      </a:ext>
                    </a:extLst>
                  </p:cNvPr>
                  <p:cNvSpPr/>
                  <p:nvPr/>
                </p:nvSpPr>
                <p:spPr>
                  <a:xfrm>
                    <a:off x="6253425" y="3304633"/>
                    <a:ext cx="566420" cy="567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055" h="567055">
                        <a:moveTo>
                          <a:pt x="283463" y="0"/>
                        </a:moveTo>
                        <a:lnTo>
                          <a:pt x="237383" y="3698"/>
                        </a:lnTo>
                        <a:lnTo>
                          <a:pt x="193706" y="14411"/>
                        </a:lnTo>
                        <a:lnTo>
                          <a:pt x="153011" y="31560"/>
                        </a:lnTo>
                        <a:lnTo>
                          <a:pt x="115873" y="54571"/>
                        </a:lnTo>
                        <a:lnTo>
                          <a:pt x="82867" y="82867"/>
                        </a:lnTo>
                        <a:lnTo>
                          <a:pt x="54571" y="115873"/>
                        </a:lnTo>
                        <a:lnTo>
                          <a:pt x="31560" y="153011"/>
                        </a:lnTo>
                        <a:lnTo>
                          <a:pt x="14411" y="193706"/>
                        </a:lnTo>
                        <a:lnTo>
                          <a:pt x="3698" y="237383"/>
                        </a:lnTo>
                        <a:lnTo>
                          <a:pt x="0" y="283464"/>
                        </a:lnTo>
                        <a:lnTo>
                          <a:pt x="3698" y="329545"/>
                        </a:lnTo>
                        <a:lnTo>
                          <a:pt x="14411" y="373222"/>
                        </a:lnTo>
                        <a:lnTo>
                          <a:pt x="31560" y="413917"/>
                        </a:lnTo>
                        <a:lnTo>
                          <a:pt x="54571" y="451056"/>
                        </a:lnTo>
                        <a:lnTo>
                          <a:pt x="82867" y="484061"/>
                        </a:lnTo>
                        <a:lnTo>
                          <a:pt x="115873" y="512357"/>
                        </a:lnTo>
                        <a:lnTo>
                          <a:pt x="153011" y="535367"/>
                        </a:lnTo>
                        <a:lnTo>
                          <a:pt x="193706" y="552517"/>
                        </a:lnTo>
                        <a:lnTo>
                          <a:pt x="237383" y="563229"/>
                        </a:lnTo>
                        <a:lnTo>
                          <a:pt x="283463" y="566928"/>
                        </a:lnTo>
                        <a:lnTo>
                          <a:pt x="329544" y="563229"/>
                        </a:lnTo>
                        <a:lnTo>
                          <a:pt x="364164" y="554738"/>
                        </a:lnTo>
                        <a:lnTo>
                          <a:pt x="283463" y="554738"/>
                        </a:lnTo>
                        <a:lnTo>
                          <a:pt x="234371" y="550352"/>
                        </a:lnTo>
                        <a:lnTo>
                          <a:pt x="188189" y="537713"/>
                        </a:lnTo>
                        <a:lnTo>
                          <a:pt x="145682" y="517597"/>
                        </a:lnTo>
                        <a:lnTo>
                          <a:pt x="107616" y="490784"/>
                        </a:lnTo>
                        <a:lnTo>
                          <a:pt x="74754" y="458050"/>
                        </a:lnTo>
                        <a:lnTo>
                          <a:pt x="47863" y="420173"/>
                        </a:lnTo>
                        <a:lnTo>
                          <a:pt x="27708" y="377931"/>
                        </a:lnTo>
                        <a:lnTo>
                          <a:pt x="15054" y="332102"/>
                        </a:lnTo>
                        <a:lnTo>
                          <a:pt x="10666" y="283464"/>
                        </a:lnTo>
                        <a:lnTo>
                          <a:pt x="15054" y="234372"/>
                        </a:lnTo>
                        <a:lnTo>
                          <a:pt x="27708" y="188190"/>
                        </a:lnTo>
                        <a:lnTo>
                          <a:pt x="47863" y="145683"/>
                        </a:lnTo>
                        <a:lnTo>
                          <a:pt x="74754" y="107617"/>
                        </a:lnTo>
                        <a:lnTo>
                          <a:pt x="107616" y="74756"/>
                        </a:lnTo>
                        <a:lnTo>
                          <a:pt x="145682" y="47866"/>
                        </a:lnTo>
                        <a:lnTo>
                          <a:pt x="188189" y="27712"/>
                        </a:lnTo>
                        <a:lnTo>
                          <a:pt x="234371" y="15058"/>
                        </a:lnTo>
                        <a:lnTo>
                          <a:pt x="283463" y="10670"/>
                        </a:lnTo>
                        <a:lnTo>
                          <a:pt x="283463" y="0"/>
                        </a:lnTo>
                        <a:close/>
                      </a:path>
                      <a:path w="567055" h="567055">
                        <a:moveTo>
                          <a:pt x="283463" y="0"/>
                        </a:moveTo>
                        <a:lnTo>
                          <a:pt x="283463" y="10670"/>
                        </a:lnTo>
                        <a:lnTo>
                          <a:pt x="332102" y="15058"/>
                        </a:lnTo>
                        <a:lnTo>
                          <a:pt x="377931" y="27712"/>
                        </a:lnTo>
                        <a:lnTo>
                          <a:pt x="420172" y="47866"/>
                        </a:lnTo>
                        <a:lnTo>
                          <a:pt x="458048" y="74756"/>
                        </a:lnTo>
                        <a:lnTo>
                          <a:pt x="490782" y="107617"/>
                        </a:lnTo>
                        <a:lnTo>
                          <a:pt x="517594" y="145683"/>
                        </a:lnTo>
                        <a:lnTo>
                          <a:pt x="537709" y="188190"/>
                        </a:lnTo>
                        <a:lnTo>
                          <a:pt x="550348" y="234372"/>
                        </a:lnTo>
                        <a:lnTo>
                          <a:pt x="554734" y="283464"/>
                        </a:lnTo>
                        <a:lnTo>
                          <a:pt x="550348" y="332102"/>
                        </a:lnTo>
                        <a:lnTo>
                          <a:pt x="537709" y="377931"/>
                        </a:lnTo>
                        <a:lnTo>
                          <a:pt x="517594" y="420173"/>
                        </a:lnTo>
                        <a:lnTo>
                          <a:pt x="490782" y="458050"/>
                        </a:lnTo>
                        <a:lnTo>
                          <a:pt x="458048" y="490784"/>
                        </a:lnTo>
                        <a:lnTo>
                          <a:pt x="420172" y="517597"/>
                        </a:lnTo>
                        <a:lnTo>
                          <a:pt x="377931" y="537713"/>
                        </a:lnTo>
                        <a:lnTo>
                          <a:pt x="332102" y="550352"/>
                        </a:lnTo>
                        <a:lnTo>
                          <a:pt x="283463" y="554738"/>
                        </a:lnTo>
                        <a:lnTo>
                          <a:pt x="364164" y="554738"/>
                        </a:lnTo>
                        <a:lnTo>
                          <a:pt x="413916" y="535367"/>
                        </a:lnTo>
                        <a:lnTo>
                          <a:pt x="451054" y="512357"/>
                        </a:lnTo>
                        <a:lnTo>
                          <a:pt x="484060" y="484061"/>
                        </a:lnTo>
                        <a:lnTo>
                          <a:pt x="512356" y="451056"/>
                        </a:lnTo>
                        <a:lnTo>
                          <a:pt x="535367" y="413917"/>
                        </a:lnTo>
                        <a:lnTo>
                          <a:pt x="552516" y="373222"/>
                        </a:lnTo>
                        <a:lnTo>
                          <a:pt x="563229" y="329545"/>
                        </a:lnTo>
                        <a:lnTo>
                          <a:pt x="566928" y="283464"/>
                        </a:lnTo>
                        <a:lnTo>
                          <a:pt x="563229" y="237383"/>
                        </a:lnTo>
                        <a:lnTo>
                          <a:pt x="552516" y="193706"/>
                        </a:lnTo>
                        <a:lnTo>
                          <a:pt x="535367" y="153011"/>
                        </a:lnTo>
                        <a:lnTo>
                          <a:pt x="512356" y="115873"/>
                        </a:lnTo>
                        <a:lnTo>
                          <a:pt x="484060" y="82867"/>
                        </a:lnTo>
                        <a:lnTo>
                          <a:pt x="451054" y="54571"/>
                        </a:lnTo>
                        <a:lnTo>
                          <a:pt x="413916" y="31560"/>
                        </a:lnTo>
                        <a:lnTo>
                          <a:pt x="373221" y="14411"/>
                        </a:lnTo>
                        <a:lnTo>
                          <a:pt x="329544" y="3698"/>
                        </a:lnTo>
                        <a:lnTo>
                          <a:pt x="283463" y="0"/>
                        </a:lnTo>
                        <a:close/>
                      </a:path>
                    </a:pathLst>
                  </a:custGeom>
                  <a:solidFill>
                    <a:srgbClr val="0095DA"/>
                  </a:solidFill>
                </p:spPr>
                <p:txBody>
                  <a:bodyPr wrap="square" lIns="0" tIns="0" rIns="0" bIns="0" rtlCol="0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5" name="Group 54"/>
              <p:cNvGrpSpPr/>
              <p:nvPr/>
            </p:nvGrpSpPr>
            <p:grpSpPr>
              <a:xfrm>
                <a:off x="1128545" y="4006670"/>
                <a:ext cx="592305" cy="592090"/>
                <a:chOff x="1128545" y="4006670"/>
                <a:chExt cx="592305" cy="592090"/>
              </a:xfrm>
            </p:grpSpPr>
            <p:grpSp>
              <p:nvGrpSpPr>
                <p:cNvPr id="247" name="Group 246">
                  <a:extLst>
                    <a:ext uri="{FF2B5EF4-FFF2-40B4-BE49-F238E27FC236}">
                      <a16:creationId xmlns:a16="http://schemas.microsoft.com/office/drawing/2014/main" id="{C031BC4E-C869-4ECE-A1C2-9F3420F03201}"/>
                    </a:ext>
                  </a:extLst>
                </p:cNvPr>
                <p:cNvGrpSpPr/>
                <p:nvPr/>
              </p:nvGrpSpPr>
              <p:grpSpPr>
                <a:xfrm>
                  <a:off x="1128545" y="4006670"/>
                  <a:ext cx="592305" cy="592090"/>
                  <a:chOff x="1553648" y="2922049"/>
                  <a:chExt cx="1055318" cy="1054934"/>
                </a:xfrm>
              </p:grpSpPr>
              <p:sp>
                <p:nvSpPr>
                  <p:cNvPr id="251" name="Oval 192">
                    <a:extLst>
                      <a:ext uri="{FF2B5EF4-FFF2-40B4-BE49-F238E27FC236}">
                        <a16:creationId xmlns:a16="http://schemas.microsoft.com/office/drawing/2014/main" id="{F047F36B-341C-477F-9CC0-63DA25A82DAD}"/>
                      </a:ext>
                    </a:extLst>
                  </p:cNvPr>
                  <p:cNvSpPr/>
                  <p:nvPr/>
                </p:nvSpPr>
                <p:spPr>
                  <a:xfrm>
                    <a:off x="1553648" y="2922049"/>
                    <a:ext cx="1055318" cy="1054934"/>
                  </a:xfrm>
                  <a:prstGeom prst="rect">
                    <a:avLst/>
                  </a:prstGeom>
                  <a:solidFill>
                    <a:srgbClr val="E5772C">
                      <a:alpha val="14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2" name="Oval 193">
                    <a:extLst>
                      <a:ext uri="{FF2B5EF4-FFF2-40B4-BE49-F238E27FC236}">
                        <a16:creationId xmlns:a16="http://schemas.microsoft.com/office/drawing/2014/main" id="{C31CF811-E69E-4D46-9725-2AB01D45E52E}"/>
                      </a:ext>
                    </a:extLst>
                  </p:cNvPr>
                  <p:cNvSpPr/>
                  <p:nvPr/>
                </p:nvSpPr>
                <p:spPr>
                  <a:xfrm>
                    <a:off x="1553648" y="3014987"/>
                    <a:ext cx="869378" cy="869057"/>
                  </a:xfrm>
                  <a:prstGeom prst="rect">
                    <a:avLst/>
                  </a:prstGeom>
                  <a:noFill/>
                  <a:ln w="9525">
                    <a:solidFill>
                      <a:srgbClr val="E5772C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240" name="Picture 239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28961" y="4132294"/>
                  <a:ext cx="287112" cy="34084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8" name="Group 67"/>
            <p:cNvGrpSpPr/>
            <p:nvPr/>
          </p:nvGrpSpPr>
          <p:grpSpPr>
            <a:xfrm>
              <a:off x="422256" y="4359009"/>
              <a:ext cx="592305" cy="1951418"/>
              <a:chOff x="422256" y="4359009"/>
              <a:chExt cx="592305" cy="1951418"/>
            </a:xfrm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D535D286-5037-70FF-CEEF-3534E6966FFE}"/>
                  </a:ext>
                </a:extLst>
              </p:cNvPr>
              <p:cNvGrpSpPr/>
              <p:nvPr/>
            </p:nvGrpSpPr>
            <p:grpSpPr>
              <a:xfrm>
                <a:off x="422256" y="5718337"/>
                <a:ext cx="592305" cy="592090"/>
                <a:chOff x="7043344" y="4804854"/>
                <a:chExt cx="903372" cy="903044"/>
              </a:xfrm>
            </p:grpSpPr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CCB574E4-A08A-9FBE-2C70-515B5C645EDD}"/>
                    </a:ext>
                  </a:extLst>
                </p:cNvPr>
                <p:cNvGrpSpPr/>
                <p:nvPr/>
              </p:nvGrpSpPr>
              <p:grpSpPr>
                <a:xfrm flipH="1">
                  <a:off x="7043344" y="4804854"/>
                  <a:ext cx="903372" cy="903044"/>
                  <a:chOff x="1553648" y="2922049"/>
                  <a:chExt cx="1055318" cy="1054934"/>
                </a:xfrm>
              </p:grpSpPr>
              <p:sp>
                <p:nvSpPr>
                  <p:cNvPr id="97" name="Oval 192">
                    <a:extLst>
                      <a:ext uri="{FF2B5EF4-FFF2-40B4-BE49-F238E27FC236}">
                        <a16:creationId xmlns:a16="http://schemas.microsoft.com/office/drawing/2014/main" id="{A3F60182-C2BE-6781-3B42-E5BAC3669E50}"/>
                      </a:ext>
                    </a:extLst>
                  </p:cNvPr>
                  <p:cNvSpPr/>
                  <p:nvPr/>
                </p:nvSpPr>
                <p:spPr>
                  <a:xfrm>
                    <a:off x="1553648" y="2922049"/>
                    <a:ext cx="1055318" cy="1054934"/>
                  </a:xfrm>
                  <a:prstGeom prst="rect">
                    <a:avLst/>
                  </a:prstGeom>
                  <a:solidFill>
                    <a:srgbClr val="E5772C">
                      <a:alpha val="14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" name="Oval 193">
                    <a:extLst>
                      <a:ext uri="{FF2B5EF4-FFF2-40B4-BE49-F238E27FC236}">
                        <a16:creationId xmlns:a16="http://schemas.microsoft.com/office/drawing/2014/main" id="{2826E5E8-6DA5-8AFA-466E-67D8BF7AC984}"/>
                      </a:ext>
                    </a:extLst>
                  </p:cNvPr>
                  <p:cNvSpPr/>
                  <p:nvPr/>
                </p:nvSpPr>
                <p:spPr>
                  <a:xfrm>
                    <a:off x="1553648" y="3014987"/>
                    <a:ext cx="869378" cy="869057"/>
                  </a:xfrm>
                  <a:prstGeom prst="rect">
                    <a:avLst/>
                  </a:prstGeom>
                  <a:noFill/>
                  <a:ln w="9525">
                    <a:solidFill>
                      <a:srgbClr val="E5772C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72" name="Image 27">
                  <a:extLst>
                    <a:ext uri="{FF2B5EF4-FFF2-40B4-BE49-F238E27FC236}">
                      <a16:creationId xmlns:a16="http://schemas.microsoft.com/office/drawing/2014/main" id="{4FB79464-AD8C-5545-59D3-D8C70F637F5B}"/>
                    </a:ext>
                  </a:extLst>
                </p:cNvPr>
                <p:cNvPicPr/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7302943" y="4975389"/>
                  <a:ext cx="555625" cy="561975"/>
                </a:xfrm>
                <a:prstGeom prst="rect">
                  <a:avLst/>
                </a:prstGeom>
              </p:spPr>
            </p:pic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BBFEEEDA-4A07-00A9-8100-D081DD2F81F0}"/>
                  </a:ext>
                </a:extLst>
              </p:cNvPr>
              <p:cNvGrpSpPr/>
              <p:nvPr/>
            </p:nvGrpSpPr>
            <p:grpSpPr>
              <a:xfrm>
                <a:off x="422256" y="5013659"/>
                <a:ext cx="592305" cy="592090"/>
                <a:chOff x="7043344" y="3617694"/>
                <a:chExt cx="903372" cy="903044"/>
              </a:xfrm>
            </p:grpSpPr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B38B11FF-7D87-C6E0-E907-F23407053F80}"/>
                    </a:ext>
                  </a:extLst>
                </p:cNvPr>
                <p:cNvGrpSpPr/>
                <p:nvPr/>
              </p:nvGrpSpPr>
              <p:grpSpPr>
                <a:xfrm flipH="1">
                  <a:off x="7043344" y="3617694"/>
                  <a:ext cx="903372" cy="903044"/>
                  <a:chOff x="1553648" y="2922049"/>
                  <a:chExt cx="1055318" cy="1054934"/>
                </a:xfrm>
              </p:grpSpPr>
              <p:sp>
                <p:nvSpPr>
                  <p:cNvPr id="94" name="Oval 192">
                    <a:extLst>
                      <a:ext uri="{FF2B5EF4-FFF2-40B4-BE49-F238E27FC236}">
                        <a16:creationId xmlns:a16="http://schemas.microsoft.com/office/drawing/2014/main" id="{705D8D85-418C-EF3A-D300-C0730D537308}"/>
                      </a:ext>
                    </a:extLst>
                  </p:cNvPr>
                  <p:cNvSpPr/>
                  <p:nvPr/>
                </p:nvSpPr>
                <p:spPr>
                  <a:xfrm>
                    <a:off x="1553648" y="2922049"/>
                    <a:ext cx="1055318" cy="1054934"/>
                  </a:xfrm>
                  <a:prstGeom prst="rect">
                    <a:avLst/>
                  </a:prstGeom>
                  <a:solidFill>
                    <a:srgbClr val="E5772C">
                      <a:alpha val="14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5" name="Oval 193">
                    <a:extLst>
                      <a:ext uri="{FF2B5EF4-FFF2-40B4-BE49-F238E27FC236}">
                        <a16:creationId xmlns:a16="http://schemas.microsoft.com/office/drawing/2014/main" id="{263099C6-4D8D-5C47-7745-C976C7E23B93}"/>
                      </a:ext>
                    </a:extLst>
                  </p:cNvPr>
                  <p:cNvSpPr/>
                  <p:nvPr/>
                </p:nvSpPr>
                <p:spPr>
                  <a:xfrm>
                    <a:off x="1553648" y="3014987"/>
                    <a:ext cx="869378" cy="869057"/>
                  </a:xfrm>
                  <a:prstGeom prst="rect">
                    <a:avLst/>
                  </a:prstGeom>
                  <a:noFill/>
                  <a:ln w="9525">
                    <a:solidFill>
                      <a:srgbClr val="E5772C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70" name="Image 32">
                  <a:extLst>
                    <a:ext uri="{FF2B5EF4-FFF2-40B4-BE49-F238E27FC236}">
                      <a16:creationId xmlns:a16="http://schemas.microsoft.com/office/drawing/2014/main" id="{C4D13DBF-4ED4-8B00-DB44-4484DD489904}"/>
                    </a:ext>
                  </a:extLst>
                </p:cNvPr>
                <p:cNvPicPr/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7292783" y="3781244"/>
                  <a:ext cx="575945" cy="575945"/>
                </a:xfrm>
                <a:prstGeom prst="rect">
                  <a:avLst/>
                </a:prstGeom>
              </p:spPr>
            </p:pic>
          </p:grpSp>
          <p:grpSp>
            <p:nvGrpSpPr>
              <p:cNvPr id="53" name="Group 52"/>
              <p:cNvGrpSpPr/>
              <p:nvPr/>
            </p:nvGrpSpPr>
            <p:grpSpPr>
              <a:xfrm>
                <a:off x="422256" y="4359009"/>
                <a:ext cx="592305" cy="592090"/>
                <a:chOff x="422256" y="4359009"/>
                <a:chExt cx="592305" cy="592090"/>
              </a:xfrm>
            </p:grpSpPr>
            <p:grpSp>
              <p:nvGrpSpPr>
                <p:cNvPr id="242" name="Group 241">
                  <a:extLst>
                    <a:ext uri="{FF2B5EF4-FFF2-40B4-BE49-F238E27FC236}">
                      <a16:creationId xmlns:a16="http://schemas.microsoft.com/office/drawing/2014/main" id="{B38B11FF-7D87-C6E0-E907-F23407053F80}"/>
                    </a:ext>
                  </a:extLst>
                </p:cNvPr>
                <p:cNvGrpSpPr/>
                <p:nvPr/>
              </p:nvGrpSpPr>
              <p:grpSpPr>
                <a:xfrm flipH="1">
                  <a:off x="422256" y="4359009"/>
                  <a:ext cx="592305" cy="592090"/>
                  <a:chOff x="1553648" y="2922049"/>
                  <a:chExt cx="1055318" cy="1054934"/>
                </a:xfrm>
              </p:grpSpPr>
              <p:sp>
                <p:nvSpPr>
                  <p:cNvPr id="244" name="Oval 192">
                    <a:extLst>
                      <a:ext uri="{FF2B5EF4-FFF2-40B4-BE49-F238E27FC236}">
                        <a16:creationId xmlns:a16="http://schemas.microsoft.com/office/drawing/2014/main" id="{705D8D85-418C-EF3A-D300-C0730D537308}"/>
                      </a:ext>
                    </a:extLst>
                  </p:cNvPr>
                  <p:cNvSpPr/>
                  <p:nvPr/>
                </p:nvSpPr>
                <p:spPr>
                  <a:xfrm>
                    <a:off x="1553648" y="2922049"/>
                    <a:ext cx="1055318" cy="1054934"/>
                  </a:xfrm>
                  <a:prstGeom prst="rect">
                    <a:avLst/>
                  </a:prstGeom>
                  <a:solidFill>
                    <a:srgbClr val="E5772C">
                      <a:alpha val="14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5" name="Oval 193">
                    <a:extLst>
                      <a:ext uri="{FF2B5EF4-FFF2-40B4-BE49-F238E27FC236}">
                        <a16:creationId xmlns:a16="http://schemas.microsoft.com/office/drawing/2014/main" id="{263099C6-4D8D-5C47-7745-C976C7E23B93}"/>
                      </a:ext>
                    </a:extLst>
                  </p:cNvPr>
                  <p:cNvSpPr/>
                  <p:nvPr/>
                </p:nvSpPr>
                <p:spPr>
                  <a:xfrm>
                    <a:off x="1553648" y="3014987"/>
                    <a:ext cx="869378" cy="869057"/>
                  </a:xfrm>
                  <a:prstGeom prst="rect">
                    <a:avLst/>
                  </a:prstGeom>
                  <a:noFill/>
                  <a:ln w="9525">
                    <a:solidFill>
                      <a:srgbClr val="E5772C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239" name="Picture 238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87381" y="4471846"/>
                  <a:ext cx="366414" cy="366414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253" name="Group 252"/>
          <p:cNvGrpSpPr/>
          <p:nvPr/>
        </p:nvGrpSpPr>
        <p:grpSpPr>
          <a:xfrm>
            <a:off x="2846518" y="4297637"/>
            <a:ext cx="4312174" cy="3799280"/>
            <a:chOff x="2887523" y="4324350"/>
            <a:chExt cx="4312174" cy="3799280"/>
          </a:xfrm>
        </p:grpSpPr>
        <p:grpSp>
          <p:nvGrpSpPr>
            <p:cNvPr id="254" name="Group 253"/>
            <p:cNvGrpSpPr/>
            <p:nvPr/>
          </p:nvGrpSpPr>
          <p:grpSpPr>
            <a:xfrm>
              <a:off x="3454524" y="5439170"/>
              <a:ext cx="3178172" cy="2684460"/>
              <a:chOff x="3246824" y="5948546"/>
              <a:chExt cx="4662736" cy="3938404"/>
            </a:xfrm>
          </p:grpSpPr>
          <p:sp>
            <p:nvSpPr>
              <p:cNvPr id="256" name="Cylinder 10">
                <a:extLst>
                  <a:ext uri="{FF2B5EF4-FFF2-40B4-BE49-F238E27FC236}">
                    <a16:creationId xmlns:a16="http://schemas.microsoft.com/office/drawing/2014/main" id="{FC60CC4D-6C2B-3A40-2160-643D156A220C}"/>
                  </a:ext>
                </a:extLst>
              </p:cNvPr>
              <p:cNvSpPr/>
              <p:nvPr/>
            </p:nvSpPr>
            <p:spPr>
              <a:xfrm>
                <a:off x="3246824" y="8746346"/>
                <a:ext cx="4662736" cy="1140604"/>
              </a:xfrm>
              <a:prstGeom prst="can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57" name="Picture 256"/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43" t="13046" r="13258" b="26154"/>
              <a:stretch/>
            </p:blipFill>
            <p:spPr>
              <a:xfrm>
                <a:off x="3552843" y="5948546"/>
                <a:ext cx="4050698" cy="3420588"/>
              </a:xfrm>
              <a:prstGeom prst="rect">
                <a:avLst/>
              </a:prstGeom>
            </p:spPr>
          </p:pic>
        </p:grpSp>
        <p:sp>
          <p:nvSpPr>
            <p:cNvPr id="255" name="TextBox 254"/>
            <p:cNvSpPr txBox="1"/>
            <p:nvPr/>
          </p:nvSpPr>
          <p:spPr>
            <a:xfrm>
              <a:off x="2887523" y="4324350"/>
              <a:ext cx="43121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Century Gothic" panose="020B0502020202020204" pitchFamily="34" charset="0"/>
                </a:rPr>
                <a:t>Manufacturing of Bifacial N-Type </a:t>
              </a:r>
              <a:r>
                <a:rPr lang="en-US" sz="2000" b="1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Century Gothic" panose="020B0502020202020204" pitchFamily="34" charset="0"/>
                </a:rPr>
                <a:t>TOPCon</a:t>
              </a:r>
              <a:r>
                <a:rPr lang="en-US" sz="2000" b="1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Century Gothic" panose="020B0502020202020204" pitchFamily="34" charset="0"/>
                </a:rPr>
                <a:t> Solar PV Modules</a:t>
              </a:r>
            </a:p>
            <a:p>
              <a:pPr lvl="0" algn="ctr"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ova cond" panose="020B0506020202020204"/>
                  <a:ea typeface="+mn-ea"/>
                  <a:cs typeface="+mn-cs"/>
                </a:rPr>
                <a:t>(Range 560Watt to 600Watt)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ova cond" panose="020B0506020202020204"/>
                <a:ea typeface="+mn-ea"/>
                <a:cs typeface="+mn-cs"/>
              </a:endParaRPr>
            </a:p>
          </p:txBody>
        </p:sp>
      </p:grpSp>
      <p:sp>
        <p:nvSpPr>
          <p:cNvPr id="313" name="Freeform: Shape 159">
            <a:extLst>
              <a:ext uri="{FF2B5EF4-FFF2-40B4-BE49-F238E27FC236}">
                <a16:creationId xmlns:a16="http://schemas.microsoft.com/office/drawing/2014/main" id="{318DE0DA-1F0A-46CE-AE05-141B5F64585C}"/>
              </a:ext>
            </a:extLst>
          </p:cNvPr>
          <p:cNvSpPr/>
          <p:nvPr/>
        </p:nvSpPr>
        <p:spPr>
          <a:xfrm flipH="1">
            <a:off x="0" y="8515350"/>
            <a:ext cx="7251700" cy="895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4" name="Group 313"/>
          <p:cNvGrpSpPr/>
          <p:nvPr/>
        </p:nvGrpSpPr>
        <p:grpSpPr>
          <a:xfrm>
            <a:off x="508" y="8515350"/>
            <a:ext cx="7178053" cy="843845"/>
            <a:chOff x="508" y="8699974"/>
            <a:chExt cx="7178053" cy="843845"/>
          </a:xfrm>
        </p:grpSpPr>
        <p:grpSp>
          <p:nvGrpSpPr>
            <p:cNvPr id="315" name="Group 314"/>
            <p:cNvGrpSpPr/>
            <p:nvPr/>
          </p:nvGrpSpPr>
          <p:grpSpPr>
            <a:xfrm>
              <a:off x="508" y="9061985"/>
              <a:ext cx="1450921" cy="302468"/>
              <a:chOff x="508" y="8989409"/>
              <a:chExt cx="1450921" cy="302468"/>
            </a:xfrm>
          </p:grpSpPr>
          <p:cxnSp>
            <p:nvCxnSpPr>
              <p:cNvPr id="365" name="Straight Connector 364"/>
              <p:cNvCxnSpPr/>
              <p:nvPr/>
            </p:nvCxnSpPr>
            <p:spPr>
              <a:xfrm>
                <a:off x="508" y="9140643"/>
                <a:ext cx="1450921" cy="0"/>
              </a:xfrm>
              <a:prstGeom prst="line">
                <a:avLst/>
              </a:prstGeom>
              <a:noFill/>
              <a:ln w="6350">
                <a:solidFill>
                  <a:schemeClr val="bg2">
                    <a:alpha val="5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366" name="Group 365"/>
              <p:cNvGrpSpPr/>
              <p:nvPr/>
            </p:nvGrpSpPr>
            <p:grpSpPr>
              <a:xfrm>
                <a:off x="131175" y="8989409"/>
                <a:ext cx="1189586" cy="302468"/>
                <a:chOff x="99640" y="8829669"/>
                <a:chExt cx="1189586" cy="302468"/>
              </a:xfrm>
            </p:grpSpPr>
            <p:sp>
              <p:nvSpPr>
                <p:cNvPr id="367" name="Pentagon 366"/>
                <p:cNvSpPr/>
                <p:nvPr/>
              </p:nvSpPr>
              <p:spPr>
                <a:xfrm>
                  <a:off x="99640" y="8829669"/>
                  <a:ext cx="1189586" cy="302468"/>
                </a:xfrm>
                <a:prstGeom prst="homePlate">
                  <a:avLst/>
                </a:prstGeom>
                <a:solidFill>
                  <a:schemeClr val="accent1"/>
                </a:solidFill>
                <a:ln w="6350">
                  <a:solidFill>
                    <a:schemeClr val="bg2">
                      <a:alpha val="52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TextBox 367"/>
                <p:cNvSpPr txBox="1"/>
                <p:nvPr/>
              </p:nvSpPr>
              <p:spPr>
                <a:xfrm>
                  <a:off x="167686" y="8857793"/>
                  <a:ext cx="1053494" cy="24622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We Offer on : </a:t>
                  </a:r>
                  <a:endPara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16" name="Group 315"/>
            <p:cNvGrpSpPr/>
            <p:nvPr/>
          </p:nvGrpSpPr>
          <p:grpSpPr>
            <a:xfrm>
              <a:off x="1450647" y="8699974"/>
              <a:ext cx="5727914" cy="843845"/>
              <a:chOff x="1450647" y="8699974"/>
              <a:chExt cx="5727914" cy="843845"/>
            </a:xfrm>
          </p:grpSpPr>
          <p:grpSp>
            <p:nvGrpSpPr>
              <p:cNvPr id="317" name="Group 316"/>
              <p:cNvGrpSpPr/>
              <p:nvPr/>
            </p:nvGrpSpPr>
            <p:grpSpPr>
              <a:xfrm>
                <a:off x="1450647" y="8759499"/>
                <a:ext cx="684801" cy="650938"/>
                <a:chOff x="1450647" y="8759499"/>
                <a:chExt cx="684801" cy="650938"/>
              </a:xfrm>
            </p:grpSpPr>
            <p:grpSp>
              <p:nvGrpSpPr>
                <p:cNvPr id="360" name="Group 359"/>
                <p:cNvGrpSpPr/>
                <p:nvPr/>
              </p:nvGrpSpPr>
              <p:grpSpPr>
                <a:xfrm>
                  <a:off x="1450647" y="8759499"/>
                  <a:ext cx="684801" cy="589445"/>
                  <a:chOff x="1725608" y="7370517"/>
                  <a:chExt cx="833437" cy="958459"/>
                </a:xfrm>
              </p:grpSpPr>
              <p:sp>
                <p:nvSpPr>
                  <p:cNvPr id="362" name="Arc 361"/>
                  <p:cNvSpPr/>
                  <p:nvPr/>
                </p:nvSpPr>
                <p:spPr>
                  <a:xfrm>
                    <a:off x="1725608" y="7370517"/>
                    <a:ext cx="832440" cy="832440"/>
                  </a:xfrm>
                  <a:prstGeom prst="arc">
                    <a:avLst>
                      <a:gd name="adj1" fmla="val 10808203"/>
                      <a:gd name="adj2" fmla="val 3611"/>
                    </a:avLst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63" name="Straight Connector 362"/>
                  <p:cNvCxnSpPr/>
                  <p:nvPr/>
                </p:nvCxnSpPr>
                <p:spPr>
                  <a:xfrm>
                    <a:off x="1725608" y="7786736"/>
                    <a:ext cx="0" cy="320755"/>
                  </a:xfrm>
                  <a:prstGeom prst="line">
                    <a:avLst/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64" name="Straight Connector 363"/>
                  <p:cNvCxnSpPr/>
                  <p:nvPr/>
                </p:nvCxnSpPr>
                <p:spPr>
                  <a:xfrm>
                    <a:off x="2559045" y="7780336"/>
                    <a:ext cx="0" cy="548640"/>
                  </a:xfrm>
                  <a:prstGeom prst="line">
                    <a:avLst/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sp>
              <p:nvSpPr>
                <p:cNvPr id="361" name="TextBox 360">
                  <a:extLst>
                    <a:ext uri="{FF2B5EF4-FFF2-40B4-BE49-F238E27FC236}">
                      <a16:creationId xmlns:a16="http://schemas.microsoft.com/office/drawing/2014/main" id="{27EAA259-8703-AE14-9411-FB07C03D1C76}"/>
                    </a:ext>
                  </a:extLst>
                </p:cNvPr>
                <p:cNvSpPr txBox="1"/>
                <p:nvPr/>
              </p:nvSpPr>
              <p:spPr>
                <a:xfrm>
                  <a:off x="1474228" y="8833356"/>
                  <a:ext cx="637638" cy="57708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 Nova cond" panose="020B0506020202020204" pitchFamily="34" charset="0"/>
                      <a:ea typeface="+mn-ea"/>
                      <a:cs typeface="+mn-cs"/>
                    </a:rPr>
                    <a:t>Solar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 Nova cond" panose="020B0506020202020204" pitchFamily="34" charset="0"/>
                      <a:ea typeface="+mn-ea"/>
                      <a:cs typeface="+mn-cs"/>
                    </a:rPr>
                    <a:t>PV Panel</a:t>
                  </a:r>
                </a:p>
              </p:txBody>
            </p:sp>
          </p:grpSp>
          <p:grpSp>
            <p:nvGrpSpPr>
              <p:cNvPr id="318" name="Group 317"/>
              <p:cNvGrpSpPr/>
              <p:nvPr/>
            </p:nvGrpSpPr>
            <p:grpSpPr>
              <a:xfrm>
                <a:off x="2122917" y="8833356"/>
                <a:ext cx="781150" cy="710462"/>
                <a:chOff x="2116281" y="8833356"/>
                <a:chExt cx="781150" cy="710462"/>
              </a:xfrm>
            </p:grpSpPr>
            <p:grpSp>
              <p:nvGrpSpPr>
                <p:cNvPr id="355" name="Group 354"/>
                <p:cNvGrpSpPr/>
                <p:nvPr/>
              </p:nvGrpSpPr>
              <p:grpSpPr>
                <a:xfrm flipV="1">
                  <a:off x="2164456" y="8950436"/>
                  <a:ext cx="684801" cy="593382"/>
                  <a:chOff x="1725608" y="7370517"/>
                  <a:chExt cx="833437" cy="964860"/>
                </a:xfrm>
              </p:grpSpPr>
              <p:sp>
                <p:nvSpPr>
                  <p:cNvPr id="357" name="Arc 356"/>
                  <p:cNvSpPr/>
                  <p:nvPr/>
                </p:nvSpPr>
                <p:spPr>
                  <a:xfrm>
                    <a:off x="1725608" y="7370517"/>
                    <a:ext cx="832440" cy="832440"/>
                  </a:xfrm>
                  <a:prstGeom prst="arc">
                    <a:avLst>
                      <a:gd name="adj1" fmla="val 10808203"/>
                      <a:gd name="adj2" fmla="val 3611"/>
                    </a:avLst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58" name="Straight Connector 357"/>
                  <p:cNvCxnSpPr/>
                  <p:nvPr/>
                </p:nvCxnSpPr>
                <p:spPr>
                  <a:xfrm>
                    <a:off x="1725608" y="7786737"/>
                    <a:ext cx="0" cy="548640"/>
                  </a:xfrm>
                  <a:prstGeom prst="line">
                    <a:avLst/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59" name="Straight Connector 358"/>
                  <p:cNvCxnSpPr/>
                  <p:nvPr/>
                </p:nvCxnSpPr>
                <p:spPr>
                  <a:xfrm>
                    <a:off x="2559045" y="7780336"/>
                    <a:ext cx="0" cy="548640"/>
                  </a:xfrm>
                  <a:prstGeom prst="line">
                    <a:avLst/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sp>
              <p:nvSpPr>
                <p:cNvPr id="356" name="TextBox 355">
                  <a:extLst>
                    <a:ext uri="{FF2B5EF4-FFF2-40B4-BE49-F238E27FC236}">
                      <a16:creationId xmlns:a16="http://schemas.microsoft.com/office/drawing/2014/main" id="{27EAA259-8703-AE14-9411-FB07C03D1C76}"/>
                    </a:ext>
                  </a:extLst>
                </p:cNvPr>
                <p:cNvSpPr txBox="1"/>
                <p:nvPr/>
              </p:nvSpPr>
              <p:spPr>
                <a:xfrm>
                  <a:off x="2116281" y="8833356"/>
                  <a:ext cx="781150" cy="57708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 Nova cond" panose="020B0506020202020204" pitchFamily="34" charset="0"/>
                      <a:ea typeface="+mn-ea"/>
                      <a:cs typeface="+mn-cs"/>
                    </a:rPr>
                    <a:t>Solar Pump Controller</a:t>
                  </a:r>
                </a:p>
              </p:txBody>
            </p:sp>
          </p:grpSp>
          <p:grpSp>
            <p:nvGrpSpPr>
              <p:cNvPr id="319" name="Group 318"/>
              <p:cNvGrpSpPr/>
              <p:nvPr/>
            </p:nvGrpSpPr>
            <p:grpSpPr>
              <a:xfrm>
                <a:off x="2891537" y="8752564"/>
                <a:ext cx="684801" cy="738664"/>
                <a:chOff x="2896756" y="8752564"/>
                <a:chExt cx="684801" cy="738664"/>
              </a:xfrm>
            </p:grpSpPr>
            <p:grpSp>
              <p:nvGrpSpPr>
                <p:cNvPr id="350" name="Group 349"/>
                <p:cNvGrpSpPr/>
                <p:nvPr/>
              </p:nvGrpSpPr>
              <p:grpSpPr>
                <a:xfrm>
                  <a:off x="2896756" y="8759502"/>
                  <a:ext cx="684801" cy="593382"/>
                  <a:chOff x="1725608" y="7370517"/>
                  <a:chExt cx="833437" cy="964860"/>
                </a:xfrm>
              </p:grpSpPr>
              <p:sp>
                <p:nvSpPr>
                  <p:cNvPr id="352" name="Arc 351"/>
                  <p:cNvSpPr/>
                  <p:nvPr/>
                </p:nvSpPr>
                <p:spPr>
                  <a:xfrm>
                    <a:off x="1725608" y="7370517"/>
                    <a:ext cx="832440" cy="832440"/>
                  </a:xfrm>
                  <a:prstGeom prst="arc">
                    <a:avLst>
                      <a:gd name="adj1" fmla="val 10808203"/>
                      <a:gd name="adj2" fmla="val 3611"/>
                    </a:avLst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53" name="Straight Connector 352"/>
                  <p:cNvCxnSpPr/>
                  <p:nvPr/>
                </p:nvCxnSpPr>
                <p:spPr>
                  <a:xfrm>
                    <a:off x="1725608" y="7786737"/>
                    <a:ext cx="0" cy="548640"/>
                  </a:xfrm>
                  <a:prstGeom prst="line">
                    <a:avLst/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54" name="Straight Connector 353"/>
                  <p:cNvCxnSpPr/>
                  <p:nvPr/>
                </p:nvCxnSpPr>
                <p:spPr>
                  <a:xfrm>
                    <a:off x="2559045" y="7780336"/>
                    <a:ext cx="0" cy="548640"/>
                  </a:xfrm>
                  <a:prstGeom prst="line">
                    <a:avLst/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sp>
              <p:nvSpPr>
                <p:cNvPr id="351" name="TextBox 350">
                  <a:extLst>
                    <a:ext uri="{FF2B5EF4-FFF2-40B4-BE49-F238E27FC236}">
                      <a16:creationId xmlns:a16="http://schemas.microsoft.com/office/drawing/2014/main" id="{27EAA259-8703-AE14-9411-FB07C03D1C76}"/>
                    </a:ext>
                  </a:extLst>
                </p:cNvPr>
                <p:cNvSpPr txBox="1"/>
                <p:nvPr/>
              </p:nvSpPr>
              <p:spPr>
                <a:xfrm>
                  <a:off x="2910417" y="8752564"/>
                  <a:ext cx="657478" cy="73866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 Nova cond" panose="020B0506020202020204" pitchFamily="34" charset="0"/>
                      <a:ea typeface="+mn-ea"/>
                      <a:cs typeface="+mn-cs"/>
                    </a:rPr>
                    <a:t>Solar Water Pumping System</a:t>
                  </a:r>
                </a:p>
              </p:txBody>
            </p:sp>
          </p:grpSp>
          <p:grpSp>
            <p:nvGrpSpPr>
              <p:cNvPr id="320" name="Group 319"/>
              <p:cNvGrpSpPr/>
              <p:nvPr/>
            </p:nvGrpSpPr>
            <p:grpSpPr>
              <a:xfrm>
                <a:off x="3611982" y="8833356"/>
                <a:ext cx="684801" cy="710462"/>
                <a:chOff x="3617577" y="8833356"/>
                <a:chExt cx="684801" cy="710462"/>
              </a:xfrm>
            </p:grpSpPr>
            <p:grpSp>
              <p:nvGrpSpPr>
                <p:cNvPr id="345" name="Group 344"/>
                <p:cNvGrpSpPr/>
                <p:nvPr/>
              </p:nvGrpSpPr>
              <p:grpSpPr>
                <a:xfrm flipV="1">
                  <a:off x="3617577" y="8950436"/>
                  <a:ext cx="684801" cy="593382"/>
                  <a:chOff x="1725608" y="7370517"/>
                  <a:chExt cx="833437" cy="964860"/>
                </a:xfrm>
              </p:grpSpPr>
              <p:sp>
                <p:nvSpPr>
                  <p:cNvPr id="347" name="Arc 346"/>
                  <p:cNvSpPr/>
                  <p:nvPr/>
                </p:nvSpPr>
                <p:spPr>
                  <a:xfrm>
                    <a:off x="1725608" y="7370517"/>
                    <a:ext cx="832440" cy="832440"/>
                  </a:xfrm>
                  <a:prstGeom prst="arc">
                    <a:avLst>
                      <a:gd name="adj1" fmla="val 10808203"/>
                      <a:gd name="adj2" fmla="val 3611"/>
                    </a:avLst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48" name="Straight Connector 347"/>
                  <p:cNvCxnSpPr/>
                  <p:nvPr/>
                </p:nvCxnSpPr>
                <p:spPr>
                  <a:xfrm>
                    <a:off x="1725608" y="7786737"/>
                    <a:ext cx="0" cy="548640"/>
                  </a:xfrm>
                  <a:prstGeom prst="line">
                    <a:avLst/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49" name="Straight Connector 348"/>
                  <p:cNvCxnSpPr/>
                  <p:nvPr/>
                </p:nvCxnSpPr>
                <p:spPr>
                  <a:xfrm>
                    <a:off x="2559045" y="7780336"/>
                    <a:ext cx="0" cy="548640"/>
                  </a:xfrm>
                  <a:prstGeom prst="line">
                    <a:avLst/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sp>
              <p:nvSpPr>
                <p:cNvPr id="346" name="TextBox 345">
                  <a:extLst>
                    <a:ext uri="{FF2B5EF4-FFF2-40B4-BE49-F238E27FC236}">
                      <a16:creationId xmlns:a16="http://schemas.microsoft.com/office/drawing/2014/main" id="{27EAA259-8703-AE14-9411-FB07C03D1C76}"/>
                    </a:ext>
                  </a:extLst>
                </p:cNvPr>
                <p:cNvSpPr txBox="1"/>
                <p:nvPr/>
              </p:nvSpPr>
              <p:spPr>
                <a:xfrm>
                  <a:off x="3677561" y="8833356"/>
                  <a:ext cx="564832" cy="57708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 Nova cond" panose="020B0506020202020204" pitchFamily="34" charset="0"/>
                      <a:ea typeface="+mn-ea"/>
                      <a:cs typeface="+mn-cs"/>
                    </a:rPr>
                    <a:t>Solar AC/DC Pumps</a:t>
                  </a:r>
                </a:p>
              </p:txBody>
            </p:sp>
          </p:grpSp>
          <p:grpSp>
            <p:nvGrpSpPr>
              <p:cNvPr id="321" name="Group 320"/>
              <p:cNvGrpSpPr/>
              <p:nvPr/>
            </p:nvGrpSpPr>
            <p:grpSpPr>
              <a:xfrm>
                <a:off x="4332427" y="8759502"/>
                <a:ext cx="684801" cy="650935"/>
                <a:chOff x="4339887" y="8759502"/>
                <a:chExt cx="684801" cy="650935"/>
              </a:xfrm>
            </p:grpSpPr>
            <p:grpSp>
              <p:nvGrpSpPr>
                <p:cNvPr id="340" name="Group 339"/>
                <p:cNvGrpSpPr/>
                <p:nvPr/>
              </p:nvGrpSpPr>
              <p:grpSpPr>
                <a:xfrm>
                  <a:off x="4339887" y="8759502"/>
                  <a:ext cx="684801" cy="593382"/>
                  <a:chOff x="1725608" y="7370517"/>
                  <a:chExt cx="833437" cy="964860"/>
                </a:xfrm>
              </p:grpSpPr>
              <p:sp>
                <p:nvSpPr>
                  <p:cNvPr id="342" name="Arc 341"/>
                  <p:cNvSpPr/>
                  <p:nvPr/>
                </p:nvSpPr>
                <p:spPr>
                  <a:xfrm>
                    <a:off x="1725608" y="7370517"/>
                    <a:ext cx="832440" cy="832440"/>
                  </a:xfrm>
                  <a:prstGeom prst="arc">
                    <a:avLst>
                      <a:gd name="adj1" fmla="val 10808203"/>
                      <a:gd name="adj2" fmla="val 3611"/>
                    </a:avLst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43" name="Straight Connector 342"/>
                  <p:cNvCxnSpPr/>
                  <p:nvPr/>
                </p:nvCxnSpPr>
                <p:spPr>
                  <a:xfrm>
                    <a:off x="1725608" y="7786737"/>
                    <a:ext cx="0" cy="548640"/>
                  </a:xfrm>
                  <a:prstGeom prst="line">
                    <a:avLst/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44" name="Straight Connector 343"/>
                  <p:cNvCxnSpPr/>
                  <p:nvPr/>
                </p:nvCxnSpPr>
                <p:spPr>
                  <a:xfrm>
                    <a:off x="2559045" y="7780336"/>
                    <a:ext cx="0" cy="548640"/>
                  </a:xfrm>
                  <a:prstGeom prst="line">
                    <a:avLst/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sp>
              <p:nvSpPr>
                <p:cNvPr id="341" name="TextBox 340">
                  <a:extLst>
                    <a:ext uri="{FF2B5EF4-FFF2-40B4-BE49-F238E27FC236}">
                      <a16:creationId xmlns:a16="http://schemas.microsoft.com/office/drawing/2014/main" id="{27EAA259-8703-AE14-9411-FB07C03D1C76}"/>
                    </a:ext>
                  </a:extLst>
                </p:cNvPr>
                <p:cNvSpPr txBox="1"/>
                <p:nvPr/>
              </p:nvSpPr>
              <p:spPr>
                <a:xfrm>
                  <a:off x="4357599" y="8833356"/>
                  <a:ext cx="649376" cy="57708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 Nova cond" panose="020B0506020202020204" pitchFamily="34" charset="0"/>
                      <a:ea typeface="+mn-ea"/>
                      <a:cs typeface="+mn-cs"/>
                    </a:rPr>
                    <a:t>Solar Inverter Charger</a:t>
                  </a:r>
                </a:p>
              </p:txBody>
            </p:sp>
          </p:grpSp>
          <p:grpSp>
            <p:nvGrpSpPr>
              <p:cNvPr id="322" name="Group 321"/>
              <p:cNvGrpSpPr/>
              <p:nvPr/>
            </p:nvGrpSpPr>
            <p:grpSpPr>
              <a:xfrm>
                <a:off x="5024744" y="8833356"/>
                <a:ext cx="741056" cy="710462"/>
                <a:chOff x="5020076" y="8833356"/>
                <a:chExt cx="741056" cy="710462"/>
              </a:xfrm>
            </p:grpSpPr>
            <p:grpSp>
              <p:nvGrpSpPr>
                <p:cNvPr id="335" name="Group 334"/>
                <p:cNvGrpSpPr/>
                <p:nvPr/>
              </p:nvGrpSpPr>
              <p:grpSpPr>
                <a:xfrm flipV="1">
                  <a:off x="5048204" y="8950436"/>
                  <a:ext cx="684801" cy="593382"/>
                  <a:chOff x="1725608" y="7370517"/>
                  <a:chExt cx="833437" cy="964860"/>
                </a:xfrm>
              </p:grpSpPr>
              <p:sp>
                <p:nvSpPr>
                  <p:cNvPr id="337" name="Arc 336"/>
                  <p:cNvSpPr/>
                  <p:nvPr/>
                </p:nvSpPr>
                <p:spPr>
                  <a:xfrm>
                    <a:off x="1725608" y="7370517"/>
                    <a:ext cx="832440" cy="832440"/>
                  </a:xfrm>
                  <a:prstGeom prst="arc">
                    <a:avLst>
                      <a:gd name="adj1" fmla="val 10808203"/>
                      <a:gd name="adj2" fmla="val 3611"/>
                    </a:avLst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38" name="Straight Connector 337"/>
                  <p:cNvCxnSpPr/>
                  <p:nvPr/>
                </p:nvCxnSpPr>
                <p:spPr>
                  <a:xfrm>
                    <a:off x="1725608" y="7786737"/>
                    <a:ext cx="0" cy="548640"/>
                  </a:xfrm>
                  <a:prstGeom prst="line">
                    <a:avLst/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39" name="Straight Connector 338"/>
                  <p:cNvCxnSpPr/>
                  <p:nvPr/>
                </p:nvCxnSpPr>
                <p:spPr>
                  <a:xfrm>
                    <a:off x="2559045" y="7780336"/>
                    <a:ext cx="0" cy="548640"/>
                  </a:xfrm>
                  <a:prstGeom prst="line">
                    <a:avLst/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sp>
              <p:nvSpPr>
                <p:cNvPr id="336" name="TextBox 335">
                  <a:extLst>
                    <a:ext uri="{FF2B5EF4-FFF2-40B4-BE49-F238E27FC236}">
                      <a16:creationId xmlns:a16="http://schemas.microsoft.com/office/drawing/2014/main" id="{27EAA259-8703-AE14-9411-FB07C03D1C76}"/>
                    </a:ext>
                  </a:extLst>
                </p:cNvPr>
                <p:cNvSpPr txBox="1"/>
                <p:nvPr/>
              </p:nvSpPr>
              <p:spPr>
                <a:xfrm>
                  <a:off x="5020076" y="8833356"/>
                  <a:ext cx="741056" cy="57708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 Nova cond" panose="020B0506020202020204" pitchFamily="34" charset="0"/>
                      <a:ea typeface="+mn-ea"/>
                      <a:cs typeface="+mn-cs"/>
                    </a:rPr>
                    <a:t>Solar Charger Controller</a:t>
                  </a:r>
                </a:p>
              </p:txBody>
            </p:sp>
          </p:grpSp>
          <p:grpSp>
            <p:nvGrpSpPr>
              <p:cNvPr id="323" name="Group 322"/>
              <p:cNvGrpSpPr/>
              <p:nvPr/>
            </p:nvGrpSpPr>
            <p:grpSpPr>
              <a:xfrm>
                <a:off x="5773317" y="8759502"/>
                <a:ext cx="684801" cy="650935"/>
                <a:chOff x="5784507" y="8759502"/>
                <a:chExt cx="684801" cy="650935"/>
              </a:xfrm>
            </p:grpSpPr>
            <p:grpSp>
              <p:nvGrpSpPr>
                <p:cNvPr id="330" name="Group 329"/>
                <p:cNvGrpSpPr/>
                <p:nvPr/>
              </p:nvGrpSpPr>
              <p:grpSpPr>
                <a:xfrm>
                  <a:off x="5784507" y="8759502"/>
                  <a:ext cx="684801" cy="593382"/>
                  <a:chOff x="1725608" y="7370517"/>
                  <a:chExt cx="833437" cy="964860"/>
                </a:xfrm>
              </p:grpSpPr>
              <p:sp>
                <p:nvSpPr>
                  <p:cNvPr id="332" name="Arc 331"/>
                  <p:cNvSpPr/>
                  <p:nvPr/>
                </p:nvSpPr>
                <p:spPr>
                  <a:xfrm>
                    <a:off x="1725608" y="7370517"/>
                    <a:ext cx="832440" cy="832440"/>
                  </a:xfrm>
                  <a:prstGeom prst="arc">
                    <a:avLst>
                      <a:gd name="adj1" fmla="val 10808203"/>
                      <a:gd name="adj2" fmla="val 3611"/>
                    </a:avLst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33" name="Straight Connector 332"/>
                  <p:cNvCxnSpPr/>
                  <p:nvPr/>
                </p:nvCxnSpPr>
                <p:spPr>
                  <a:xfrm>
                    <a:off x="1725608" y="7786737"/>
                    <a:ext cx="0" cy="548640"/>
                  </a:xfrm>
                  <a:prstGeom prst="line">
                    <a:avLst/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34" name="Straight Connector 333"/>
                  <p:cNvCxnSpPr/>
                  <p:nvPr/>
                </p:nvCxnSpPr>
                <p:spPr>
                  <a:xfrm>
                    <a:off x="2559045" y="7780336"/>
                    <a:ext cx="0" cy="548640"/>
                  </a:xfrm>
                  <a:prstGeom prst="line">
                    <a:avLst/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sp>
              <p:nvSpPr>
                <p:cNvPr id="331" name="TextBox 330">
                  <a:extLst>
                    <a:ext uri="{FF2B5EF4-FFF2-40B4-BE49-F238E27FC236}">
                      <a16:creationId xmlns:a16="http://schemas.microsoft.com/office/drawing/2014/main" id="{27EAA259-8703-AE14-9411-FB07C03D1C76}"/>
                    </a:ext>
                  </a:extLst>
                </p:cNvPr>
                <p:cNvSpPr txBox="1"/>
                <p:nvPr/>
              </p:nvSpPr>
              <p:spPr>
                <a:xfrm>
                  <a:off x="5840314" y="8833356"/>
                  <a:ext cx="573186" cy="57708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 Nova cond" panose="020B0506020202020204" pitchFamily="34" charset="0"/>
                      <a:ea typeface="+mn-ea"/>
                      <a:cs typeface="+mn-cs"/>
                    </a:rPr>
                    <a:t>Solar Home System</a:t>
                  </a:r>
                </a:p>
              </p:txBody>
            </p:sp>
          </p:grpSp>
          <p:grpSp>
            <p:nvGrpSpPr>
              <p:cNvPr id="324" name="Group 323"/>
              <p:cNvGrpSpPr/>
              <p:nvPr/>
            </p:nvGrpSpPr>
            <p:grpSpPr>
              <a:xfrm>
                <a:off x="6493760" y="8699974"/>
                <a:ext cx="684801" cy="843845"/>
                <a:chOff x="6493760" y="8699974"/>
                <a:chExt cx="684801" cy="843845"/>
              </a:xfrm>
            </p:grpSpPr>
            <p:grpSp>
              <p:nvGrpSpPr>
                <p:cNvPr id="325" name="Group 324"/>
                <p:cNvGrpSpPr/>
                <p:nvPr/>
              </p:nvGrpSpPr>
              <p:grpSpPr>
                <a:xfrm flipV="1">
                  <a:off x="6493760" y="8699974"/>
                  <a:ext cx="684801" cy="843845"/>
                  <a:chOff x="1725608" y="7370517"/>
                  <a:chExt cx="833437" cy="1372122"/>
                </a:xfrm>
              </p:grpSpPr>
              <p:sp>
                <p:nvSpPr>
                  <p:cNvPr id="327" name="Arc 326"/>
                  <p:cNvSpPr/>
                  <p:nvPr/>
                </p:nvSpPr>
                <p:spPr>
                  <a:xfrm>
                    <a:off x="1725608" y="7370517"/>
                    <a:ext cx="832440" cy="832440"/>
                  </a:xfrm>
                  <a:prstGeom prst="arc">
                    <a:avLst>
                      <a:gd name="adj1" fmla="val 10808203"/>
                      <a:gd name="adj2" fmla="val 3611"/>
                    </a:avLst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28" name="Straight Connector 327"/>
                  <p:cNvCxnSpPr/>
                  <p:nvPr/>
                </p:nvCxnSpPr>
                <p:spPr>
                  <a:xfrm>
                    <a:off x="1725608" y="7786737"/>
                    <a:ext cx="0" cy="548640"/>
                  </a:xfrm>
                  <a:prstGeom prst="line">
                    <a:avLst/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29" name="Straight Connector 328"/>
                  <p:cNvCxnSpPr/>
                  <p:nvPr/>
                </p:nvCxnSpPr>
                <p:spPr>
                  <a:xfrm>
                    <a:off x="2559045" y="7780335"/>
                    <a:ext cx="0" cy="962304"/>
                  </a:xfrm>
                  <a:prstGeom prst="line">
                    <a:avLst/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sp>
              <p:nvSpPr>
                <p:cNvPr id="326" name="TextBox 325">
                  <a:extLst>
                    <a:ext uri="{FF2B5EF4-FFF2-40B4-BE49-F238E27FC236}">
                      <a16:creationId xmlns:a16="http://schemas.microsoft.com/office/drawing/2014/main" id="{27EAA259-8703-AE14-9411-FB07C03D1C76}"/>
                    </a:ext>
                  </a:extLst>
                </p:cNvPr>
                <p:cNvSpPr txBox="1"/>
                <p:nvPr/>
              </p:nvSpPr>
              <p:spPr>
                <a:xfrm>
                  <a:off x="6517457" y="8833355"/>
                  <a:ext cx="637406" cy="57708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 Nova cond" panose="020B0506020202020204" pitchFamily="34" charset="0"/>
                      <a:ea typeface="+mn-ea"/>
                      <a:cs typeface="+mn-cs"/>
                    </a:rPr>
                    <a:t>Solar Lighting System 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3733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90B4BA-132E-542C-4526-77F6A98EE6B0}"/>
              </a:ext>
            </a:extLst>
          </p:cNvPr>
          <p:cNvSpPr/>
          <p:nvPr/>
        </p:nvSpPr>
        <p:spPr>
          <a:xfrm>
            <a:off x="882654" y="597351"/>
            <a:ext cx="6108707" cy="8078111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EBC60E-3E73-D195-CEF4-167EF6F12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133" y="-31937"/>
            <a:ext cx="568566" cy="56856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6DE190-7751-4DFC-BB69-7232EF9FD2E5}"/>
              </a:ext>
            </a:extLst>
          </p:cNvPr>
          <p:cNvCxnSpPr>
            <a:cxnSpLocks/>
          </p:cNvCxnSpPr>
          <p:nvPr/>
        </p:nvCxnSpPr>
        <p:spPr>
          <a:xfrm>
            <a:off x="260339" y="0"/>
            <a:ext cx="0" cy="94183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2EC5C2B-82AE-B24D-1762-9F43E1E93944}"/>
              </a:ext>
            </a:extLst>
          </p:cNvPr>
          <p:cNvGrpSpPr/>
          <p:nvPr/>
        </p:nvGrpSpPr>
        <p:grpSpPr>
          <a:xfrm>
            <a:off x="164756" y="256256"/>
            <a:ext cx="3621197" cy="682190"/>
            <a:chOff x="149546" y="209550"/>
            <a:chExt cx="3816892" cy="78402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D6C0AA2-5997-4387-CE40-7E2E7D194BBD}"/>
                </a:ext>
              </a:extLst>
            </p:cNvPr>
            <p:cNvGrpSpPr/>
            <p:nvPr/>
          </p:nvGrpSpPr>
          <p:grpSpPr>
            <a:xfrm>
              <a:off x="149660" y="209550"/>
              <a:ext cx="107309" cy="784022"/>
              <a:chOff x="609145" y="2046923"/>
              <a:chExt cx="107309" cy="784022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DBDB9923-C10E-45A9-817D-5F5F06568336}"/>
                  </a:ext>
                </a:extLst>
              </p:cNvPr>
              <p:cNvSpPr/>
              <p:nvPr/>
            </p:nvSpPr>
            <p:spPr>
              <a:xfrm>
                <a:off x="609145" y="2046923"/>
                <a:ext cx="107309" cy="151974"/>
              </a:xfrm>
              <a:custGeom>
                <a:avLst/>
                <a:gdLst>
                  <a:gd name="connsiteX0" fmla="*/ 51923 w 56735"/>
                  <a:gd name="connsiteY0" fmla="*/ 0 h 80350"/>
                  <a:gd name="connsiteX1" fmla="*/ 56735 w 56735"/>
                  <a:gd name="connsiteY1" fmla="*/ 1542 h 80350"/>
                  <a:gd name="connsiteX2" fmla="*/ 56735 w 56735"/>
                  <a:gd name="connsiteY2" fmla="*/ 78808 h 80350"/>
                  <a:gd name="connsiteX3" fmla="*/ 51923 w 56735"/>
                  <a:gd name="connsiteY3" fmla="*/ 80350 h 80350"/>
                  <a:gd name="connsiteX4" fmla="*/ 0 w 56735"/>
                  <a:gd name="connsiteY4" fmla="*/ 40175 h 80350"/>
                  <a:gd name="connsiteX5" fmla="*/ 51923 w 56735"/>
                  <a:gd name="connsiteY5" fmla="*/ 0 h 8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735" h="80350">
                    <a:moveTo>
                      <a:pt x="51923" y="0"/>
                    </a:moveTo>
                    <a:lnTo>
                      <a:pt x="56735" y="1542"/>
                    </a:lnTo>
                    <a:lnTo>
                      <a:pt x="56735" y="78808"/>
                    </a:lnTo>
                    <a:lnTo>
                      <a:pt x="51923" y="80350"/>
                    </a:lnTo>
                    <a:cubicBezTo>
                      <a:pt x="23247" y="80350"/>
                      <a:pt x="0" y="62363"/>
                      <a:pt x="0" y="40175"/>
                    </a:cubicBezTo>
                    <a:cubicBezTo>
                      <a:pt x="0" y="17987"/>
                      <a:pt x="23247" y="0"/>
                      <a:pt x="519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457200">
                  <a:defRPr/>
                </a:pPr>
                <a:endParaRPr lang="en-US" sz="18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B3D9F3EA-1BD4-4318-A15A-6658E3E8F2A8}"/>
                  </a:ext>
                </a:extLst>
              </p:cNvPr>
              <p:cNvSpPr/>
              <p:nvPr/>
            </p:nvSpPr>
            <p:spPr>
              <a:xfrm>
                <a:off x="609145" y="2678971"/>
                <a:ext cx="107309" cy="151974"/>
              </a:xfrm>
              <a:custGeom>
                <a:avLst/>
                <a:gdLst>
                  <a:gd name="connsiteX0" fmla="*/ 51923 w 56735"/>
                  <a:gd name="connsiteY0" fmla="*/ 0 h 80350"/>
                  <a:gd name="connsiteX1" fmla="*/ 56735 w 56735"/>
                  <a:gd name="connsiteY1" fmla="*/ 1542 h 80350"/>
                  <a:gd name="connsiteX2" fmla="*/ 56735 w 56735"/>
                  <a:gd name="connsiteY2" fmla="*/ 78808 h 80350"/>
                  <a:gd name="connsiteX3" fmla="*/ 51923 w 56735"/>
                  <a:gd name="connsiteY3" fmla="*/ 80350 h 80350"/>
                  <a:gd name="connsiteX4" fmla="*/ 0 w 56735"/>
                  <a:gd name="connsiteY4" fmla="*/ 40175 h 80350"/>
                  <a:gd name="connsiteX5" fmla="*/ 51923 w 56735"/>
                  <a:gd name="connsiteY5" fmla="*/ 0 h 8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735" h="80350">
                    <a:moveTo>
                      <a:pt x="51923" y="0"/>
                    </a:moveTo>
                    <a:lnTo>
                      <a:pt x="56735" y="1542"/>
                    </a:lnTo>
                    <a:lnTo>
                      <a:pt x="56735" y="78808"/>
                    </a:lnTo>
                    <a:lnTo>
                      <a:pt x="51923" y="80350"/>
                    </a:lnTo>
                    <a:cubicBezTo>
                      <a:pt x="23247" y="80350"/>
                      <a:pt x="0" y="62363"/>
                      <a:pt x="0" y="40175"/>
                    </a:cubicBezTo>
                    <a:cubicBezTo>
                      <a:pt x="0" y="17987"/>
                      <a:pt x="23247" y="0"/>
                      <a:pt x="519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457200">
                  <a:defRPr/>
                </a:pPr>
                <a:endParaRPr lang="en-US" sz="18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F8564A5-AA91-2869-E9DC-CC6A6366FD26}"/>
                </a:ext>
              </a:extLst>
            </p:cNvPr>
            <p:cNvGrpSpPr/>
            <p:nvPr/>
          </p:nvGrpSpPr>
          <p:grpSpPr>
            <a:xfrm>
              <a:off x="149546" y="288263"/>
              <a:ext cx="3816892" cy="626599"/>
              <a:chOff x="606914" y="2125636"/>
              <a:chExt cx="3816892" cy="626599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051227A-628B-9541-E3A3-9E79FBCFC210}"/>
                  </a:ext>
                </a:extLst>
              </p:cNvPr>
              <p:cNvSpPr/>
              <p:nvPr/>
            </p:nvSpPr>
            <p:spPr>
              <a:xfrm flipH="1">
                <a:off x="606914" y="2125636"/>
                <a:ext cx="3816892" cy="626599"/>
              </a:xfrm>
              <a:custGeom>
                <a:avLst/>
                <a:gdLst>
                  <a:gd name="connsiteX0" fmla="*/ 3816892 w 3816892"/>
                  <a:gd name="connsiteY0" fmla="*/ 0 h 626599"/>
                  <a:gd name="connsiteX1" fmla="*/ 424824 w 3816892"/>
                  <a:gd name="connsiteY1" fmla="*/ 0 h 626599"/>
                  <a:gd name="connsiteX2" fmla="*/ 352323 w 3816892"/>
                  <a:gd name="connsiteY2" fmla="*/ 0 h 626599"/>
                  <a:gd name="connsiteX3" fmla="*/ 243369 w 3816892"/>
                  <a:gd name="connsiteY3" fmla="*/ 0 h 626599"/>
                  <a:gd name="connsiteX4" fmla="*/ 0 w 3816892"/>
                  <a:gd name="connsiteY4" fmla="*/ 310502 h 626599"/>
                  <a:gd name="connsiteX5" fmla="*/ 243369 w 3816892"/>
                  <a:gd name="connsiteY5" fmla="*/ 626599 h 626599"/>
                  <a:gd name="connsiteX6" fmla="*/ 352323 w 3816892"/>
                  <a:gd name="connsiteY6" fmla="*/ 626599 h 626599"/>
                  <a:gd name="connsiteX7" fmla="*/ 424824 w 3816892"/>
                  <a:gd name="connsiteY7" fmla="*/ 626599 h 626599"/>
                  <a:gd name="connsiteX8" fmla="*/ 3816892 w 3816892"/>
                  <a:gd name="connsiteY8" fmla="*/ 626599 h 62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6892" h="626599">
                    <a:moveTo>
                      <a:pt x="3816892" y="0"/>
                    </a:moveTo>
                    <a:lnTo>
                      <a:pt x="424824" y="0"/>
                    </a:lnTo>
                    <a:lnTo>
                      <a:pt x="352323" y="0"/>
                    </a:lnTo>
                    <a:lnTo>
                      <a:pt x="243369" y="0"/>
                    </a:lnTo>
                    <a:cubicBezTo>
                      <a:pt x="7460" y="295583"/>
                      <a:pt x="227517" y="26108"/>
                      <a:pt x="0" y="310502"/>
                    </a:cubicBezTo>
                    <a:cubicBezTo>
                      <a:pt x="227518" y="607017"/>
                      <a:pt x="10257" y="338476"/>
                      <a:pt x="243369" y="626599"/>
                    </a:cubicBezTo>
                    <a:lnTo>
                      <a:pt x="352323" y="626599"/>
                    </a:lnTo>
                    <a:lnTo>
                      <a:pt x="424824" y="626599"/>
                    </a:lnTo>
                    <a:lnTo>
                      <a:pt x="3816892" y="62659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457200">
                  <a:defRPr/>
                </a:pPr>
                <a:endParaRPr lang="en-US" sz="18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33AA-B95B-F2FD-749B-ED0AD4485C00}"/>
                  </a:ext>
                </a:extLst>
              </p:cNvPr>
              <p:cNvSpPr txBox="1"/>
              <p:nvPr/>
            </p:nvSpPr>
            <p:spPr>
              <a:xfrm flipH="1">
                <a:off x="661751" y="2244390"/>
                <a:ext cx="3707216" cy="38909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2"/>
                    </a:solidFill>
                    <a:latin typeface="Century Gothic" panose="020B0502020202020204" pitchFamily="34" charset="0"/>
                    <a:cs typeface="Arial"/>
                  </a:rPr>
                  <a:t>Topcon Bifacial 144 </a:t>
                </a:r>
                <a:r>
                  <a:rPr lang="en-US" sz="1600" b="1" dirty="0">
                    <a:solidFill>
                      <a:schemeClr val="bg2"/>
                    </a:solidFill>
                    <a:latin typeface="Century Gothic" panose="020B0502020202020204" pitchFamily="34" charset="0"/>
                    <a:cs typeface="Arial"/>
                  </a:rPr>
                  <a:t>cells</a:t>
                </a:r>
                <a:endParaRPr lang="en-US" sz="16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56FA12F-AF7E-5C86-02E6-F1678E6728FC}"/>
              </a:ext>
            </a:extLst>
          </p:cNvPr>
          <p:cNvGrpSpPr/>
          <p:nvPr/>
        </p:nvGrpSpPr>
        <p:grpSpPr>
          <a:xfrm>
            <a:off x="501650" y="944796"/>
            <a:ext cx="2496289" cy="4494061"/>
            <a:chOff x="367560" y="973288"/>
            <a:chExt cx="2496289" cy="449406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36D29CE-FDCE-DA2A-D659-D2B0ADF468F7}"/>
                </a:ext>
              </a:extLst>
            </p:cNvPr>
            <p:cNvSpPr/>
            <p:nvPr/>
          </p:nvSpPr>
          <p:spPr>
            <a:xfrm flipH="1">
              <a:off x="367560" y="973288"/>
              <a:ext cx="2496289" cy="44940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01600" dist="1143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2926" y="1147381"/>
              <a:ext cx="2125557" cy="4145875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F51C657D-A3C7-023B-96CD-1028FFEF6532}"/>
              </a:ext>
            </a:extLst>
          </p:cNvPr>
          <p:cNvGrpSpPr/>
          <p:nvPr/>
        </p:nvGrpSpPr>
        <p:grpSpPr>
          <a:xfrm>
            <a:off x="3262258" y="766629"/>
            <a:ext cx="3677944" cy="6377121"/>
            <a:chOff x="3262258" y="766629"/>
            <a:chExt cx="3677944" cy="637712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E41E50C-B87A-E612-AB04-EB30CEF0075D}"/>
                </a:ext>
              </a:extLst>
            </p:cNvPr>
            <p:cNvGrpSpPr/>
            <p:nvPr/>
          </p:nvGrpSpPr>
          <p:grpSpPr>
            <a:xfrm>
              <a:off x="3902915" y="766629"/>
              <a:ext cx="2180294" cy="338554"/>
              <a:chOff x="3854450" y="757414"/>
              <a:chExt cx="2180294" cy="338554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72FC2B3-B59A-4056-F116-ECA7C982FDE6}"/>
                  </a:ext>
                </a:extLst>
              </p:cNvPr>
              <p:cNvGrpSpPr/>
              <p:nvPr/>
            </p:nvGrpSpPr>
            <p:grpSpPr>
              <a:xfrm>
                <a:off x="3854450" y="806210"/>
                <a:ext cx="299206" cy="210185"/>
                <a:chOff x="3854450" y="806211"/>
                <a:chExt cx="299206" cy="210185"/>
              </a:xfrm>
            </p:grpSpPr>
            <p:sp>
              <p:nvSpPr>
                <p:cNvPr id="8" name="object 17"/>
                <p:cNvSpPr/>
                <p:nvPr/>
              </p:nvSpPr>
              <p:spPr>
                <a:xfrm rot="10800000">
                  <a:off x="3971411" y="806211"/>
                  <a:ext cx="182245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  <p:sp>
              <p:nvSpPr>
                <p:cNvPr id="9" name="object 17">
                  <a:extLst>
                    <a:ext uri="{FF2B5EF4-FFF2-40B4-BE49-F238E27FC236}">
                      <a16:creationId xmlns:a16="http://schemas.microsoft.com/office/drawing/2014/main" id="{BE872D36-086D-F189-150B-46C64AA2A23C}"/>
                    </a:ext>
                  </a:extLst>
                </p:cNvPr>
                <p:cNvSpPr/>
                <p:nvPr/>
              </p:nvSpPr>
              <p:spPr>
                <a:xfrm rot="10800000">
                  <a:off x="3854450" y="806211"/>
                  <a:ext cx="182245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2661D6A-AFE8-9835-AEF1-A12FAC953C30}"/>
                  </a:ext>
                </a:extLst>
              </p:cNvPr>
              <p:cNvSpPr txBox="1"/>
              <p:nvPr/>
            </p:nvSpPr>
            <p:spPr>
              <a:xfrm>
                <a:off x="4037301" y="757414"/>
                <a:ext cx="181459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5080" algn="ctr">
                  <a:lnSpc>
                    <a:spcPct val="100000"/>
                  </a:lnSpc>
                </a:pPr>
                <a:r>
                  <a:rPr lang="en-US" sz="1600" b="1" spc="10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Key</a:t>
                </a:r>
                <a:r>
                  <a:rPr lang="en-US" sz="1600" b="1" spc="-5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 </a:t>
                </a:r>
                <a:r>
                  <a:rPr lang="en-US" sz="1600" b="1" spc="11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Features</a:t>
                </a:r>
                <a:endParaRPr lang="en-US" sz="1600" b="1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86903C52-A822-2E9C-5D0D-9597E8C62B4D}"/>
                  </a:ext>
                </a:extLst>
              </p:cNvPr>
              <p:cNvGrpSpPr/>
              <p:nvPr/>
            </p:nvGrpSpPr>
            <p:grpSpPr>
              <a:xfrm flipH="1">
                <a:off x="5735538" y="806210"/>
                <a:ext cx="299206" cy="210185"/>
                <a:chOff x="3854450" y="806211"/>
                <a:chExt cx="299206" cy="210185"/>
              </a:xfrm>
            </p:grpSpPr>
            <p:sp>
              <p:nvSpPr>
                <p:cNvPr id="24" name="object 17">
                  <a:extLst>
                    <a:ext uri="{FF2B5EF4-FFF2-40B4-BE49-F238E27FC236}">
                      <a16:creationId xmlns:a16="http://schemas.microsoft.com/office/drawing/2014/main" id="{CB41C164-1AC0-66BB-EEF4-3B210919FF7F}"/>
                    </a:ext>
                  </a:extLst>
                </p:cNvPr>
                <p:cNvSpPr/>
                <p:nvPr/>
              </p:nvSpPr>
              <p:spPr>
                <a:xfrm rot="10800000">
                  <a:off x="3971411" y="806211"/>
                  <a:ext cx="182245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  <p:sp>
              <p:nvSpPr>
                <p:cNvPr id="25" name="object 17">
                  <a:extLst>
                    <a:ext uri="{FF2B5EF4-FFF2-40B4-BE49-F238E27FC236}">
                      <a16:creationId xmlns:a16="http://schemas.microsoft.com/office/drawing/2014/main" id="{A6A1F0DF-227D-237C-48C3-8C0F637C07BE}"/>
                    </a:ext>
                  </a:extLst>
                </p:cNvPr>
                <p:cNvSpPr/>
                <p:nvPr/>
              </p:nvSpPr>
              <p:spPr>
                <a:xfrm rot="10800000">
                  <a:off x="3854450" y="806211"/>
                  <a:ext cx="182245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</p:grp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E75FF72-1E24-8465-5621-1AA7F4F851D9}"/>
                </a:ext>
              </a:extLst>
            </p:cNvPr>
            <p:cNvGrpSpPr/>
            <p:nvPr/>
          </p:nvGrpSpPr>
          <p:grpSpPr>
            <a:xfrm>
              <a:off x="3262258" y="1204304"/>
              <a:ext cx="3677944" cy="5939446"/>
              <a:chOff x="3262258" y="1204304"/>
              <a:chExt cx="3677944" cy="5939446"/>
            </a:xfrm>
          </p:grpSpPr>
          <p:sp>
            <p:nvSpPr>
              <p:cNvPr id="27" name="object 24"/>
              <p:cNvSpPr txBox="1"/>
              <p:nvPr/>
            </p:nvSpPr>
            <p:spPr>
              <a:xfrm>
                <a:off x="3438177" y="1204304"/>
                <a:ext cx="3502025" cy="5939446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>
                  <a:spcBef>
                    <a:spcPts val="95"/>
                  </a:spcBef>
                </a:pPr>
                <a:r>
                  <a:rPr lang="en-US" sz="1000" b="1" spc="60" dirty="0" smtClean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N-Type with Very Low LID</a:t>
                </a:r>
                <a:endParaRPr sz="10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endParaRPr>
              </a:p>
              <a:p>
                <a:pPr marL="12700" marR="266700">
                  <a:spcBef>
                    <a:spcPts val="150"/>
                  </a:spcBef>
                </a:pPr>
                <a:r>
                  <a:rPr lang="en-US" sz="800" dirty="0" smtClean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Resulting in higher power generation</a:t>
                </a:r>
                <a:endParaRPr sz="8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700">
                  <a:spcBef>
                    <a:spcPts val="969"/>
                  </a:spcBef>
                </a:pPr>
                <a:r>
                  <a:rPr lang="en-US" sz="1000" b="1" spc="40" dirty="0" smtClean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Positive Tolerance</a:t>
                </a:r>
                <a:endParaRPr sz="1000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endParaRPr>
              </a:p>
              <a:p>
                <a:pPr marL="12700" marR="266700">
                  <a:spcBef>
                    <a:spcPts val="150"/>
                  </a:spcBef>
                </a:pPr>
                <a:r>
                  <a:rPr lang="en-US" sz="800" dirty="0" smtClean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Power output with a positive tolerance.</a:t>
                </a:r>
              </a:p>
              <a:p>
                <a:pPr marL="12700" marR="266700">
                  <a:spcBef>
                    <a:spcPts val="150"/>
                  </a:spcBef>
                </a:pPr>
                <a:endParaRPr sz="500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endParaRPr>
              </a:p>
              <a:p>
                <a:pPr marL="12700"/>
                <a:r>
                  <a:rPr sz="1000" b="1" spc="30" dirty="0" smtClean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Excellent</a:t>
                </a:r>
                <a:r>
                  <a:rPr sz="1000" b="1" spc="-10" dirty="0" smtClean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 </a:t>
                </a:r>
                <a:r>
                  <a:rPr sz="1000" b="1" spc="5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performance</a:t>
                </a:r>
                <a:r>
                  <a:rPr sz="1000" b="1" spc="-5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 </a:t>
                </a:r>
                <a:r>
                  <a:rPr sz="1000" b="1" spc="4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in</a:t>
                </a:r>
                <a:r>
                  <a:rPr sz="1000" b="1" spc="-1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 </a:t>
                </a:r>
                <a:r>
                  <a:rPr sz="1000" b="1" spc="5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low</a:t>
                </a:r>
                <a:r>
                  <a:rPr sz="1000" b="1" spc="-5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 </a:t>
                </a:r>
                <a:r>
                  <a:rPr sz="1000" b="1" spc="5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light</a:t>
                </a:r>
                <a:endParaRPr sz="10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endParaRPr>
              </a:p>
              <a:p>
                <a:pPr marL="12700" marR="266700">
                  <a:spcBef>
                    <a:spcPts val="150"/>
                  </a:spcBef>
                </a:pPr>
                <a:r>
                  <a:rPr sz="80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Superior output in low irradiance </a:t>
                </a:r>
                <a:r>
                  <a:rPr sz="800" dirty="0" smtClean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Increased</a:t>
                </a:r>
                <a:r>
                  <a:rPr lang="en-US" sz="800" dirty="0" smtClean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800" dirty="0" smtClean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power </a:t>
                </a:r>
                <a:r>
                  <a:rPr sz="80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production even in low-light environments.</a:t>
                </a:r>
              </a:p>
              <a:p>
                <a:pPr>
                  <a:spcBef>
                    <a:spcPts val="25"/>
                  </a:spcBef>
                </a:pPr>
                <a:endParaRPr lang="en-US" sz="500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endParaRPr>
              </a:p>
              <a:p>
                <a:pPr marL="12700">
                  <a:spcBef>
                    <a:spcPts val="25"/>
                  </a:spcBef>
                </a:pPr>
                <a:r>
                  <a:rPr lang="en-US" sz="1000" b="1" spc="3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Better Temperature coefficient (-0.30%/°C</a:t>
                </a:r>
                <a:r>
                  <a:rPr lang="en-US" sz="1000" b="1" spc="30" dirty="0" smtClean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)</a:t>
                </a:r>
              </a:p>
              <a:p>
                <a:pPr marL="12700" marR="266700">
                  <a:spcBef>
                    <a:spcPts val="150"/>
                  </a:spcBef>
                </a:pPr>
                <a:r>
                  <a:rPr lang="en-US" sz="80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Higher power generation under higher ambient temperature conditions</a:t>
                </a:r>
              </a:p>
              <a:p>
                <a:pPr>
                  <a:spcBef>
                    <a:spcPts val="25"/>
                  </a:spcBef>
                </a:pPr>
                <a:endParaRPr sz="5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endParaRPr>
              </a:p>
              <a:p>
                <a:pPr marL="12700"/>
                <a:r>
                  <a:rPr sz="1000" b="1" spc="5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Extended</a:t>
                </a:r>
                <a:r>
                  <a:rPr sz="1000" b="1" spc="-1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 </a:t>
                </a:r>
                <a:r>
                  <a:rPr sz="1000" b="1" spc="8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Wind</a:t>
                </a:r>
                <a:r>
                  <a:rPr sz="1000" b="1" spc="-1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 </a:t>
                </a:r>
                <a:r>
                  <a:rPr sz="1000" b="1" spc="6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and</a:t>
                </a:r>
                <a:r>
                  <a:rPr sz="1000" b="1" spc="-1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 </a:t>
                </a:r>
                <a:r>
                  <a:rPr sz="1000" b="1" spc="45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Snow</a:t>
                </a:r>
                <a:r>
                  <a:rPr sz="1000" b="1" spc="-1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 </a:t>
                </a:r>
                <a:r>
                  <a:rPr sz="1000" b="1" spc="35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load</a:t>
                </a:r>
                <a:r>
                  <a:rPr sz="1000" b="1" spc="-1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 </a:t>
                </a:r>
                <a:r>
                  <a:rPr sz="1000" b="1" spc="-5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Tests</a:t>
                </a:r>
                <a:endParaRPr sz="10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endParaRPr>
              </a:p>
              <a:p>
                <a:pPr marL="12700" marR="266700">
                  <a:spcBef>
                    <a:spcPts val="150"/>
                  </a:spcBef>
                </a:pPr>
                <a:r>
                  <a:rPr sz="80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Certiﬁed to withstand: wind load (2400 Pascal) and  snow load (5400 Pascal).</a:t>
                </a:r>
              </a:p>
              <a:p>
                <a:pPr>
                  <a:spcBef>
                    <a:spcPts val="60"/>
                  </a:spcBef>
                </a:pPr>
                <a:endParaRPr sz="5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endParaRPr>
              </a:p>
              <a:p>
                <a:pPr marL="12700"/>
                <a:r>
                  <a:rPr lang="en-US" sz="1000" b="1" spc="30" dirty="0" smtClean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Higher &lt;Module Efficiency </a:t>
                </a:r>
                <a:endParaRPr sz="10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endParaRPr>
              </a:p>
              <a:p>
                <a:pPr marL="12700" marR="266700">
                  <a:spcBef>
                    <a:spcPts val="150"/>
                  </a:spcBef>
                </a:pPr>
                <a:r>
                  <a:rPr lang="en-US" sz="800" dirty="0" smtClean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Module Efficiency Up-to 22.84%</a:t>
                </a:r>
                <a:endParaRPr sz="8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55"/>
                  </a:spcBef>
                </a:pPr>
                <a:endParaRPr sz="5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endParaRPr>
              </a:p>
              <a:p>
                <a:pPr marL="12700" marR="624840">
                  <a:spcBef>
                    <a:spcPts val="5"/>
                  </a:spcBef>
                </a:pPr>
                <a:r>
                  <a:rPr lang="en-US" sz="1000" b="1" spc="60" dirty="0" smtClean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10-30% more power generation</a:t>
                </a:r>
                <a:endParaRPr lang="en-US" sz="1000" b="1" spc="5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endParaRPr>
              </a:p>
              <a:p>
                <a:pPr marL="12700" marR="266700">
                  <a:spcBef>
                    <a:spcPts val="150"/>
                  </a:spcBef>
                </a:pPr>
                <a:r>
                  <a:rPr lang="en-US" sz="800" dirty="0" smtClean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When compared with the P-type module</a:t>
                </a:r>
                <a:endParaRPr sz="8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5"/>
                  </a:spcBef>
                </a:pPr>
                <a:endParaRPr sz="5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endParaRPr>
              </a:p>
              <a:p>
                <a:pPr marL="12700"/>
                <a:r>
                  <a:rPr lang="en-US" sz="1000" b="1" spc="20" dirty="0" smtClean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Advanced technology</a:t>
                </a:r>
                <a:endParaRPr sz="10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endParaRPr>
              </a:p>
              <a:p>
                <a:pPr marL="12700" marR="266700">
                  <a:spcBef>
                    <a:spcPts val="150"/>
                  </a:spcBef>
                </a:pPr>
                <a:r>
                  <a:rPr lang="en-US" sz="800" dirty="0" smtClean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MBB-Multi Bus- bar (16BB)</a:t>
                </a:r>
              </a:p>
              <a:p>
                <a:pPr marL="12700" marR="266700">
                  <a:spcBef>
                    <a:spcPts val="150"/>
                  </a:spcBef>
                </a:pPr>
                <a:r>
                  <a:rPr lang="en-US" sz="800" dirty="0" smtClean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Half-cut N-</a:t>
                </a:r>
                <a:r>
                  <a:rPr lang="en-US" sz="800" dirty="0" err="1" smtClean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TOPCon</a:t>
                </a:r>
                <a:r>
                  <a:rPr lang="en-US" sz="800" dirty="0" smtClean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cell</a:t>
                </a:r>
              </a:p>
              <a:p>
                <a:pPr marL="12700" marR="266700">
                  <a:spcBef>
                    <a:spcPts val="150"/>
                  </a:spcBef>
                </a:pPr>
                <a:endParaRPr lang="en-US" sz="5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700" marR="266700">
                  <a:spcBef>
                    <a:spcPts val="150"/>
                  </a:spcBef>
                </a:pPr>
                <a:r>
                  <a:rPr lang="en-US" sz="1000" b="1" spc="2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Extended Wind and snow </a:t>
                </a:r>
                <a:r>
                  <a:rPr lang="en-US" sz="1000" b="1" spc="20" dirty="0" smtClean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loads</a:t>
                </a:r>
              </a:p>
              <a:p>
                <a:pPr marL="12700" marR="266700">
                  <a:spcBef>
                    <a:spcPts val="150"/>
                  </a:spcBef>
                </a:pPr>
                <a:r>
                  <a:rPr lang="en-US" sz="80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Wind Load (2400 Pascal) and </a:t>
                </a:r>
              </a:p>
              <a:p>
                <a:pPr marL="12700" marR="266700">
                  <a:spcBef>
                    <a:spcPts val="150"/>
                  </a:spcBef>
                </a:pPr>
                <a:r>
                  <a:rPr lang="en-US" sz="80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Snow Load (5400 Pascal</a:t>
                </a:r>
                <a:r>
                  <a:rPr lang="en-US" sz="800" dirty="0" smtClean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12700" marR="266700">
                  <a:spcBef>
                    <a:spcPts val="150"/>
                  </a:spcBef>
                </a:pPr>
                <a:endParaRPr lang="en-US" sz="5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700" marR="266700">
                  <a:spcBef>
                    <a:spcPts val="150"/>
                  </a:spcBef>
                </a:pPr>
                <a:r>
                  <a:rPr lang="en-US" sz="1000" b="1" spc="2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Withstanding a harsh </a:t>
                </a:r>
                <a:r>
                  <a:rPr lang="en-US" sz="1000" b="1" spc="20" dirty="0" smtClean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environment</a:t>
                </a:r>
              </a:p>
              <a:p>
                <a:pPr marL="12700" marR="266700">
                  <a:spcBef>
                    <a:spcPts val="150"/>
                  </a:spcBef>
                </a:pPr>
                <a:r>
                  <a:rPr lang="en-US" sz="80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Reliable quality leads to better sustainability, even in harsh environment such as deserts, Farms, coastal and the areas with ammonia </a:t>
                </a:r>
                <a:r>
                  <a:rPr lang="en-US" sz="800" dirty="0" smtClean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exposure</a:t>
                </a:r>
              </a:p>
              <a:p>
                <a:pPr marL="12700" marR="266700">
                  <a:spcBef>
                    <a:spcPts val="150"/>
                  </a:spcBef>
                </a:pPr>
                <a:endParaRPr lang="en-US" sz="5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700" marR="266700">
                  <a:spcBef>
                    <a:spcPts val="150"/>
                  </a:spcBef>
                </a:pPr>
                <a:r>
                  <a:rPr lang="en-US" sz="1000" b="1" spc="2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Rigorous testing criteria </a:t>
                </a:r>
                <a:endParaRPr lang="en-US" sz="1000" b="1" spc="20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endParaRPr>
              </a:p>
              <a:p>
                <a:pPr marL="12700" marR="266700">
                  <a:spcBef>
                    <a:spcPts val="150"/>
                  </a:spcBef>
                </a:pPr>
                <a:r>
                  <a:rPr lang="en-US" sz="80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100% I-V measurement, </a:t>
                </a:r>
                <a:r>
                  <a:rPr lang="en-US" sz="800" dirty="0" err="1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HiPOT</a:t>
                </a:r>
                <a:r>
                  <a:rPr lang="en-US" sz="80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test </a:t>
                </a:r>
                <a:r>
                  <a:rPr lang="en-US" sz="800" dirty="0" err="1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ans</a:t>
                </a:r>
                <a:r>
                  <a:rPr lang="en-US" sz="80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EL inspection, ensure defect-free </a:t>
                </a:r>
                <a:r>
                  <a:rPr lang="en-US" sz="800" dirty="0" smtClean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modules</a:t>
                </a:r>
              </a:p>
              <a:p>
                <a:pPr marL="12700" marR="266700">
                  <a:spcBef>
                    <a:spcPts val="150"/>
                  </a:spcBef>
                </a:pPr>
                <a:endParaRPr lang="en-US" sz="5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700" marR="266700">
                  <a:spcBef>
                    <a:spcPts val="150"/>
                  </a:spcBef>
                </a:pPr>
                <a:r>
                  <a:rPr lang="en-US" sz="1000" b="1" spc="20" dirty="0" err="1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Bifaciality</a:t>
                </a:r>
                <a:r>
                  <a:rPr lang="en-US" sz="1000" b="1" spc="2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 factor 80 ±5</a:t>
                </a:r>
                <a:r>
                  <a:rPr lang="en-US" sz="1000" b="1" spc="20" dirty="0" smtClean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%</a:t>
                </a:r>
              </a:p>
              <a:p>
                <a:pPr marL="12700" marR="266700">
                  <a:spcBef>
                    <a:spcPts val="150"/>
                  </a:spcBef>
                </a:pPr>
                <a:r>
                  <a:rPr lang="en-US" sz="80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ratio of the rear efficiency in relation to the front efficiency is subject to the same irradiance.</a:t>
                </a:r>
                <a:endParaRPr sz="8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96F4DB7-7854-03DE-2278-F95BA2BB6702}"/>
                  </a:ext>
                </a:extLst>
              </p:cNvPr>
              <p:cNvGrpSpPr/>
              <p:nvPr/>
            </p:nvGrpSpPr>
            <p:grpSpPr>
              <a:xfrm>
                <a:off x="3271082" y="1253259"/>
                <a:ext cx="141342" cy="99290"/>
                <a:chOff x="4055315" y="955616"/>
                <a:chExt cx="299206" cy="210185"/>
              </a:xfrm>
            </p:grpSpPr>
            <p:sp>
              <p:nvSpPr>
                <p:cNvPr id="28" name="object 17">
                  <a:extLst>
                    <a:ext uri="{FF2B5EF4-FFF2-40B4-BE49-F238E27FC236}">
                      <a16:creationId xmlns:a16="http://schemas.microsoft.com/office/drawing/2014/main" id="{C609B376-4E38-7BEC-1F42-321DDF44E538}"/>
                    </a:ext>
                  </a:extLst>
                </p:cNvPr>
                <p:cNvSpPr/>
                <p:nvPr/>
              </p:nvSpPr>
              <p:spPr>
                <a:xfrm rot="10800000">
                  <a:off x="4172275" y="955616"/>
                  <a:ext cx="182246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  <p:sp>
              <p:nvSpPr>
                <p:cNvPr id="30" name="object 17">
                  <a:extLst>
                    <a:ext uri="{FF2B5EF4-FFF2-40B4-BE49-F238E27FC236}">
                      <a16:creationId xmlns:a16="http://schemas.microsoft.com/office/drawing/2014/main" id="{56A80FB0-F140-1D97-C3D6-9B1B2020CE3E}"/>
                    </a:ext>
                  </a:extLst>
                </p:cNvPr>
                <p:cNvSpPr/>
                <p:nvPr/>
              </p:nvSpPr>
              <p:spPr>
                <a:xfrm rot="10800000">
                  <a:off x="4055315" y="955616"/>
                  <a:ext cx="182246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C9539A5-B059-53A2-303A-0C5892266F89}"/>
                  </a:ext>
                </a:extLst>
              </p:cNvPr>
              <p:cNvGrpSpPr/>
              <p:nvPr/>
            </p:nvGrpSpPr>
            <p:grpSpPr>
              <a:xfrm>
                <a:off x="3271082" y="1657350"/>
                <a:ext cx="141342" cy="518254"/>
                <a:chOff x="4055315" y="562011"/>
                <a:chExt cx="299206" cy="1097081"/>
              </a:xfrm>
            </p:grpSpPr>
            <p:sp>
              <p:nvSpPr>
                <p:cNvPr id="35" name="object 17">
                  <a:extLst>
                    <a:ext uri="{FF2B5EF4-FFF2-40B4-BE49-F238E27FC236}">
                      <a16:creationId xmlns:a16="http://schemas.microsoft.com/office/drawing/2014/main" id="{4032BF6E-266E-4A9A-882F-332085E3F304}"/>
                    </a:ext>
                  </a:extLst>
                </p:cNvPr>
                <p:cNvSpPr/>
                <p:nvPr/>
              </p:nvSpPr>
              <p:spPr>
                <a:xfrm rot="10800000">
                  <a:off x="4172275" y="562011"/>
                  <a:ext cx="182246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  <p:sp>
              <p:nvSpPr>
                <p:cNvPr id="36" name="object 17">
                  <a:extLst>
                    <a:ext uri="{FF2B5EF4-FFF2-40B4-BE49-F238E27FC236}">
                      <a16:creationId xmlns:a16="http://schemas.microsoft.com/office/drawing/2014/main" id="{05FEEFAF-6709-EBFF-6B4F-C43089A8B5F8}"/>
                    </a:ext>
                  </a:extLst>
                </p:cNvPr>
                <p:cNvSpPr/>
                <p:nvPr/>
              </p:nvSpPr>
              <p:spPr>
                <a:xfrm rot="10800000">
                  <a:off x="4055315" y="562011"/>
                  <a:ext cx="182246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  <p:sp>
              <p:nvSpPr>
                <p:cNvPr id="79" name="object 17">
                  <a:extLst>
                    <a:ext uri="{FF2B5EF4-FFF2-40B4-BE49-F238E27FC236}">
                      <a16:creationId xmlns:a16="http://schemas.microsoft.com/office/drawing/2014/main" id="{4032BF6E-266E-4A9A-882F-332085E3F304}"/>
                    </a:ext>
                  </a:extLst>
                </p:cNvPr>
                <p:cNvSpPr/>
                <p:nvPr/>
              </p:nvSpPr>
              <p:spPr>
                <a:xfrm rot="10800000">
                  <a:off x="4172275" y="1448907"/>
                  <a:ext cx="182246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  <p:sp>
              <p:nvSpPr>
                <p:cNvPr id="80" name="object 17">
                  <a:extLst>
                    <a:ext uri="{FF2B5EF4-FFF2-40B4-BE49-F238E27FC236}">
                      <a16:creationId xmlns:a16="http://schemas.microsoft.com/office/drawing/2014/main" id="{05FEEFAF-6709-EBFF-6B4F-C43089A8B5F8}"/>
                    </a:ext>
                  </a:extLst>
                </p:cNvPr>
                <p:cNvSpPr/>
                <p:nvPr/>
              </p:nvSpPr>
              <p:spPr>
                <a:xfrm rot="10800000">
                  <a:off x="4055315" y="1448907"/>
                  <a:ext cx="182246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C792F5BF-E2BE-FB31-DBA8-3AD58D02E3A6}"/>
                  </a:ext>
                </a:extLst>
              </p:cNvPr>
              <p:cNvGrpSpPr/>
              <p:nvPr/>
            </p:nvGrpSpPr>
            <p:grpSpPr>
              <a:xfrm>
                <a:off x="3262258" y="2568591"/>
                <a:ext cx="141342" cy="99290"/>
                <a:chOff x="4055315" y="1241982"/>
                <a:chExt cx="299206" cy="210185"/>
              </a:xfrm>
            </p:grpSpPr>
            <p:sp>
              <p:nvSpPr>
                <p:cNvPr id="38" name="object 17">
                  <a:extLst>
                    <a:ext uri="{FF2B5EF4-FFF2-40B4-BE49-F238E27FC236}">
                      <a16:creationId xmlns:a16="http://schemas.microsoft.com/office/drawing/2014/main" id="{868A1183-A144-3E4F-0B49-4AB226F0DA98}"/>
                    </a:ext>
                  </a:extLst>
                </p:cNvPr>
                <p:cNvSpPr/>
                <p:nvPr/>
              </p:nvSpPr>
              <p:spPr>
                <a:xfrm rot="10800000">
                  <a:off x="4172275" y="1241982"/>
                  <a:ext cx="182246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  <p:sp>
              <p:nvSpPr>
                <p:cNvPr id="41" name="object 17">
                  <a:extLst>
                    <a:ext uri="{FF2B5EF4-FFF2-40B4-BE49-F238E27FC236}">
                      <a16:creationId xmlns:a16="http://schemas.microsoft.com/office/drawing/2014/main" id="{BCB441F2-E056-16BD-0582-4654693B070D}"/>
                    </a:ext>
                  </a:extLst>
                </p:cNvPr>
                <p:cNvSpPr/>
                <p:nvPr/>
              </p:nvSpPr>
              <p:spPr>
                <a:xfrm rot="10800000">
                  <a:off x="4055315" y="1241982"/>
                  <a:ext cx="182246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4FBCEBD1-BA67-7A62-D389-979189BE6625}"/>
                  </a:ext>
                </a:extLst>
              </p:cNvPr>
              <p:cNvGrpSpPr/>
              <p:nvPr/>
            </p:nvGrpSpPr>
            <p:grpSpPr>
              <a:xfrm>
                <a:off x="3262258" y="2949506"/>
                <a:ext cx="141342" cy="99290"/>
                <a:chOff x="4055315" y="960956"/>
                <a:chExt cx="299206" cy="210185"/>
              </a:xfrm>
            </p:grpSpPr>
            <p:sp>
              <p:nvSpPr>
                <p:cNvPr id="43" name="object 17">
                  <a:extLst>
                    <a:ext uri="{FF2B5EF4-FFF2-40B4-BE49-F238E27FC236}">
                      <a16:creationId xmlns:a16="http://schemas.microsoft.com/office/drawing/2014/main" id="{1AAB1559-EA62-F723-BF89-35632E2B17A3}"/>
                    </a:ext>
                  </a:extLst>
                </p:cNvPr>
                <p:cNvSpPr/>
                <p:nvPr/>
              </p:nvSpPr>
              <p:spPr>
                <a:xfrm rot="10800000">
                  <a:off x="4172275" y="960956"/>
                  <a:ext cx="182246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  <p:sp>
              <p:nvSpPr>
                <p:cNvPr id="49" name="object 17">
                  <a:extLst>
                    <a:ext uri="{FF2B5EF4-FFF2-40B4-BE49-F238E27FC236}">
                      <a16:creationId xmlns:a16="http://schemas.microsoft.com/office/drawing/2014/main" id="{90CDB441-9A8E-3E38-92FD-9D6B979D69C8}"/>
                    </a:ext>
                  </a:extLst>
                </p:cNvPr>
                <p:cNvSpPr/>
                <p:nvPr/>
              </p:nvSpPr>
              <p:spPr>
                <a:xfrm rot="10800000">
                  <a:off x="4055315" y="960956"/>
                  <a:ext cx="182246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5CC693AD-9C79-C82C-812E-B2E9A78578DB}"/>
                  </a:ext>
                </a:extLst>
              </p:cNvPr>
              <p:cNvGrpSpPr/>
              <p:nvPr/>
            </p:nvGrpSpPr>
            <p:grpSpPr>
              <a:xfrm>
                <a:off x="3262258" y="3454754"/>
                <a:ext cx="141342" cy="491397"/>
                <a:chOff x="4055315" y="664631"/>
                <a:chExt cx="299206" cy="1040228"/>
              </a:xfrm>
            </p:grpSpPr>
            <p:sp>
              <p:nvSpPr>
                <p:cNvPr id="51" name="object 17">
                  <a:extLst>
                    <a:ext uri="{FF2B5EF4-FFF2-40B4-BE49-F238E27FC236}">
                      <a16:creationId xmlns:a16="http://schemas.microsoft.com/office/drawing/2014/main" id="{7AA0A37D-1656-9E8E-CD85-A824B9DECC68}"/>
                    </a:ext>
                  </a:extLst>
                </p:cNvPr>
                <p:cNvSpPr/>
                <p:nvPr/>
              </p:nvSpPr>
              <p:spPr>
                <a:xfrm rot="10800000">
                  <a:off x="4172275" y="664631"/>
                  <a:ext cx="182246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  <p:sp>
              <p:nvSpPr>
                <p:cNvPr id="52" name="object 17">
                  <a:extLst>
                    <a:ext uri="{FF2B5EF4-FFF2-40B4-BE49-F238E27FC236}">
                      <a16:creationId xmlns:a16="http://schemas.microsoft.com/office/drawing/2014/main" id="{2FC01F4A-903C-E24A-6B2C-B63F448F9248}"/>
                    </a:ext>
                  </a:extLst>
                </p:cNvPr>
                <p:cNvSpPr/>
                <p:nvPr/>
              </p:nvSpPr>
              <p:spPr>
                <a:xfrm rot="10800000">
                  <a:off x="4055315" y="664631"/>
                  <a:ext cx="182246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  <p:sp>
              <p:nvSpPr>
                <p:cNvPr id="81" name="object 17">
                  <a:extLst>
                    <a:ext uri="{FF2B5EF4-FFF2-40B4-BE49-F238E27FC236}">
                      <a16:creationId xmlns:a16="http://schemas.microsoft.com/office/drawing/2014/main" id="{7AA0A37D-1656-9E8E-CD85-A824B9DECC68}"/>
                    </a:ext>
                  </a:extLst>
                </p:cNvPr>
                <p:cNvSpPr/>
                <p:nvPr/>
              </p:nvSpPr>
              <p:spPr>
                <a:xfrm rot="10800000">
                  <a:off x="4172275" y="1494674"/>
                  <a:ext cx="182246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  <p:sp>
              <p:nvSpPr>
                <p:cNvPr id="82" name="object 17">
                  <a:extLst>
                    <a:ext uri="{FF2B5EF4-FFF2-40B4-BE49-F238E27FC236}">
                      <a16:creationId xmlns:a16="http://schemas.microsoft.com/office/drawing/2014/main" id="{2FC01F4A-903C-E24A-6B2C-B63F448F9248}"/>
                    </a:ext>
                  </a:extLst>
                </p:cNvPr>
                <p:cNvSpPr/>
                <p:nvPr/>
              </p:nvSpPr>
              <p:spPr>
                <a:xfrm rot="10800000">
                  <a:off x="4055315" y="1494674"/>
                  <a:ext cx="182246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5ABD1F83-7FCA-6CA7-0636-F268B896073C}"/>
                  </a:ext>
                </a:extLst>
              </p:cNvPr>
              <p:cNvGrpSpPr/>
              <p:nvPr/>
            </p:nvGrpSpPr>
            <p:grpSpPr>
              <a:xfrm>
                <a:off x="3262258" y="4248150"/>
                <a:ext cx="141342" cy="99290"/>
                <a:chOff x="4055315" y="1095141"/>
                <a:chExt cx="299206" cy="210185"/>
              </a:xfrm>
            </p:grpSpPr>
            <p:sp>
              <p:nvSpPr>
                <p:cNvPr id="54" name="object 17">
                  <a:extLst>
                    <a:ext uri="{FF2B5EF4-FFF2-40B4-BE49-F238E27FC236}">
                      <a16:creationId xmlns:a16="http://schemas.microsoft.com/office/drawing/2014/main" id="{408FC51D-859B-1F3D-E85D-9BF92E8017BD}"/>
                    </a:ext>
                  </a:extLst>
                </p:cNvPr>
                <p:cNvSpPr/>
                <p:nvPr/>
              </p:nvSpPr>
              <p:spPr>
                <a:xfrm rot="10800000">
                  <a:off x="4172275" y="1095141"/>
                  <a:ext cx="182246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  <p:sp>
              <p:nvSpPr>
                <p:cNvPr id="55" name="object 17">
                  <a:extLst>
                    <a:ext uri="{FF2B5EF4-FFF2-40B4-BE49-F238E27FC236}">
                      <a16:creationId xmlns:a16="http://schemas.microsoft.com/office/drawing/2014/main" id="{F95FC8E8-B2E5-459E-78D0-AD4D69BC1988}"/>
                    </a:ext>
                  </a:extLst>
                </p:cNvPr>
                <p:cNvSpPr/>
                <p:nvPr/>
              </p:nvSpPr>
              <p:spPr>
                <a:xfrm rot="10800000">
                  <a:off x="4055315" y="1095141"/>
                  <a:ext cx="182246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B193AD5E-43F0-275B-2049-0C2675AF331F}"/>
                  </a:ext>
                </a:extLst>
              </p:cNvPr>
              <p:cNvGrpSpPr/>
              <p:nvPr/>
            </p:nvGrpSpPr>
            <p:grpSpPr>
              <a:xfrm>
                <a:off x="3262258" y="4810470"/>
                <a:ext cx="141342" cy="99290"/>
                <a:chOff x="4055315" y="1190351"/>
                <a:chExt cx="299206" cy="210185"/>
              </a:xfrm>
            </p:grpSpPr>
            <p:sp>
              <p:nvSpPr>
                <p:cNvPr id="61" name="object 17">
                  <a:extLst>
                    <a:ext uri="{FF2B5EF4-FFF2-40B4-BE49-F238E27FC236}">
                      <a16:creationId xmlns:a16="http://schemas.microsoft.com/office/drawing/2014/main" id="{0CED49D8-41CD-813D-618A-4BECD43A0578}"/>
                    </a:ext>
                  </a:extLst>
                </p:cNvPr>
                <p:cNvSpPr/>
                <p:nvPr/>
              </p:nvSpPr>
              <p:spPr>
                <a:xfrm rot="10800000">
                  <a:off x="4172275" y="1190351"/>
                  <a:ext cx="182246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  <p:sp>
              <p:nvSpPr>
                <p:cNvPr id="62" name="object 17">
                  <a:extLst>
                    <a:ext uri="{FF2B5EF4-FFF2-40B4-BE49-F238E27FC236}">
                      <a16:creationId xmlns:a16="http://schemas.microsoft.com/office/drawing/2014/main" id="{76728A2A-1A46-2470-9F2B-266A38E22BE3}"/>
                    </a:ext>
                  </a:extLst>
                </p:cNvPr>
                <p:cNvSpPr/>
                <p:nvPr/>
              </p:nvSpPr>
              <p:spPr>
                <a:xfrm rot="10800000">
                  <a:off x="4055315" y="1190351"/>
                  <a:ext cx="182246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5CB296A1-37D2-1CEB-3EFB-0B7557F6B6D8}"/>
                  </a:ext>
                </a:extLst>
              </p:cNvPr>
              <p:cNvGrpSpPr/>
              <p:nvPr/>
            </p:nvGrpSpPr>
            <p:grpSpPr>
              <a:xfrm>
                <a:off x="3262258" y="5381408"/>
                <a:ext cx="141342" cy="1321476"/>
                <a:chOff x="4055315" y="996081"/>
                <a:chExt cx="299206" cy="2797406"/>
              </a:xfrm>
            </p:grpSpPr>
            <p:sp>
              <p:nvSpPr>
                <p:cNvPr id="67" name="object 17">
                  <a:extLst>
                    <a:ext uri="{FF2B5EF4-FFF2-40B4-BE49-F238E27FC236}">
                      <a16:creationId xmlns:a16="http://schemas.microsoft.com/office/drawing/2014/main" id="{F09A0367-DA5B-DA41-9EAD-32411D999FE5}"/>
                    </a:ext>
                  </a:extLst>
                </p:cNvPr>
                <p:cNvSpPr/>
                <p:nvPr/>
              </p:nvSpPr>
              <p:spPr>
                <a:xfrm rot="10800000">
                  <a:off x="4172275" y="996081"/>
                  <a:ext cx="182246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  <p:sp>
              <p:nvSpPr>
                <p:cNvPr id="68" name="object 17">
                  <a:extLst>
                    <a:ext uri="{FF2B5EF4-FFF2-40B4-BE49-F238E27FC236}">
                      <a16:creationId xmlns:a16="http://schemas.microsoft.com/office/drawing/2014/main" id="{7DAF3640-85C4-B9F1-6ED5-43BC90DF27E8}"/>
                    </a:ext>
                  </a:extLst>
                </p:cNvPr>
                <p:cNvSpPr/>
                <p:nvPr/>
              </p:nvSpPr>
              <p:spPr>
                <a:xfrm rot="10800000">
                  <a:off x="4055315" y="996081"/>
                  <a:ext cx="182246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  <p:sp>
              <p:nvSpPr>
                <p:cNvPr id="83" name="object 17">
                  <a:extLst>
                    <a:ext uri="{FF2B5EF4-FFF2-40B4-BE49-F238E27FC236}">
                      <a16:creationId xmlns:a16="http://schemas.microsoft.com/office/drawing/2014/main" id="{F09A0367-DA5B-DA41-9EAD-32411D999FE5}"/>
                    </a:ext>
                  </a:extLst>
                </p:cNvPr>
                <p:cNvSpPr/>
                <p:nvPr/>
              </p:nvSpPr>
              <p:spPr>
                <a:xfrm rot="10800000">
                  <a:off x="4172275" y="2419581"/>
                  <a:ext cx="182246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  <p:sp>
              <p:nvSpPr>
                <p:cNvPr id="84" name="object 17">
                  <a:extLst>
                    <a:ext uri="{FF2B5EF4-FFF2-40B4-BE49-F238E27FC236}">
                      <a16:creationId xmlns:a16="http://schemas.microsoft.com/office/drawing/2014/main" id="{7DAF3640-85C4-B9F1-6ED5-43BC90DF27E8}"/>
                    </a:ext>
                  </a:extLst>
                </p:cNvPr>
                <p:cNvSpPr/>
                <p:nvPr/>
              </p:nvSpPr>
              <p:spPr>
                <a:xfrm rot="10800000">
                  <a:off x="4055315" y="2419581"/>
                  <a:ext cx="182246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  <p:sp>
              <p:nvSpPr>
                <p:cNvPr id="85" name="object 17">
                  <a:extLst>
                    <a:ext uri="{FF2B5EF4-FFF2-40B4-BE49-F238E27FC236}">
                      <a16:creationId xmlns:a16="http://schemas.microsoft.com/office/drawing/2014/main" id="{F09A0367-DA5B-DA41-9EAD-32411D999FE5}"/>
                    </a:ext>
                  </a:extLst>
                </p:cNvPr>
                <p:cNvSpPr/>
                <p:nvPr/>
              </p:nvSpPr>
              <p:spPr>
                <a:xfrm rot="10800000">
                  <a:off x="4172275" y="3583302"/>
                  <a:ext cx="182246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  <p:sp>
              <p:nvSpPr>
                <p:cNvPr id="86" name="object 17">
                  <a:extLst>
                    <a:ext uri="{FF2B5EF4-FFF2-40B4-BE49-F238E27FC236}">
                      <a16:creationId xmlns:a16="http://schemas.microsoft.com/office/drawing/2014/main" id="{7DAF3640-85C4-B9F1-6ED5-43BC90DF27E8}"/>
                    </a:ext>
                  </a:extLst>
                </p:cNvPr>
                <p:cNvSpPr/>
                <p:nvPr/>
              </p:nvSpPr>
              <p:spPr>
                <a:xfrm rot="10800000">
                  <a:off x="4055315" y="3583302"/>
                  <a:ext cx="182246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</p:grpSp>
        </p:grpSp>
      </p:grpSp>
      <p:grpSp>
        <p:nvGrpSpPr>
          <p:cNvPr id="11" name="Group 10"/>
          <p:cNvGrpSpPr/>
          <p:nvPr/>
        </p:nvGrpSpPr>
        <p:grpSpPr>
          <a:xfrm>
            <a:off x="1088483" y="7072204"/>
            <a:ext cx="4975767" cy="1595546"/>
            <a:chOff x="1088483" y="7072204"/>
            <a:chExt cx="4975767" cy="1595546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20070C17-5D8F-C373-FC80-7A5BB6FB403E}"/>
                </a:ext>
              </a:extLst>
            </p:cNvPr>
            <p:cNvGrpSpPr/>
            <p:nvPr/>
          </p:nvGrpSpPr>
          <p:grpSpPr>
            <a:xfrm>
              <a:off x="3568111" y="7072204"/>
              <a:ext cx="2496139" cy="1595546"/>
              <a:chOff x="2862017" y="5975913"/>
              <a:chExt cx="2496139" cy="1595546"/>
            </a:xfrm>
          </p:grpSpPr>
          <p:grpSp>
            <p:nvGrpSpPr>
              <p:cNvPr id="96" name="object 6"/>
              <p:cNvGrpSpPr/>
              <p:nvPr/>
            </p:nvGrpSpPr>
            <p:grpSpPr>
              <a:xfrm>
                <a:off x="3193922" y="6044782"/>
                <a:ext cx="1900834" cy="1421230"/>
                <a:chOff x="5195006" y="8879806"/>
                <a:chExt cx="1784350" cy="1334135"/>
              </a:xfrm>
            </p:grpSpPr>
            <p:sp>
              <p:nvSpPr>
                <p:cNvPr id="97" name="object 7"/>
                <p:cNvSpPr/>
                <p:nvPr/>
              </p:nvSpPr>
              <p:spPr>
                <a:xfrm>
                  <a:off x="5199768" y="8963233"/>
                  <a:ext cx="1774825" cy="961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4825" h="961390">
                      <a:moveTo>
                        <a:pt x="0" y="0"/>
                      </a:moveTo>
                      <a:lnTo>
                        <a:pt x="1774266" y="961315"/>
                      </a:lnTo>
                      <a:lnTo>
                        <a:pt x="1774266" y="891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9D9DA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6" name="object 8"/>
                <p:cNvSpPr/>
                <p:nvPr/>
              </p:nvSpPr>
              <p:spPr>
                <a:xfrm>
                  <a:off x="5199768" y="8963233"/>
                  <a:ext cx="1774825" cy="961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4825" h="961390">
                      <a:moveTo>
                        <a:pt x="1774266" y="961315"/>
                      </a:moveTo>
                      <a:lnTo>
                        <a:pt x="0" y="0"/>
                      </a:lnTo>
                      <a:lnTo>
                        <a:pt x="1774266" y="891644"/>
                      </a:lnTo>
                      <a:lnTo>
                        <a:pt x="1774266" y="961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3175">
                  <a:solidFill>
                    <a:srgbClr val="151616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108" name="object 9"/>
                <p:cNvSpPr/>
                <p:nvPr/>
              </p:nvSpPr>
              <p:spPr>
                <a:xfrm>
                  <a:off x="5199768" y="8884569"/>
                  <a:ext cx="1774825" cy="1324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4825" h="1324609">
                      <a:moveTo>
                        <a:pt x="0" y="0"/>
                      </a:moveTo>
                      <a:lnTo>
                        <a:pt x="0" y="1324537"/>
                      </a:lnTo>
                      <a:lnTo>
                        <a:pt x="1774266" y="1324537"/>
                      </a:lnTo>
                      <a:lnTo>
                        <a:pt x="1774266" y="970307"/>
                      </a:lnTo>
                    </a:path>
                    <a:path w="1774825" h="1324609">
                      <a:moveTo>
                        <a:pt x="0" y="970307"/>
                      </a:moveTo>
                      <a:lnTo>
                        <a:pt x="19050" y="970307"/>
                      </a:lnTo>
                    </a:path>
                  </a:pathLst>
                </a:custGeom>
                <a:ln w="9525">
                  <a:solidFill>
                    <a:schemeClr val="accent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0" name="object 10"/>
                <p:cNvSpPr/>
                <p:nvPr/>
              </p:nvSpPr>
              <p:spPr>
                <a:xfrm>
                  <a:off x="5257399" y="9854877"/>
                  <a:ext cx="167830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8304">
                      <a:moveTo>
                        <a:pt x="0" y="0"/>
                      </a:moveTo>
                      <a:lnTo>
                        <a:pt x="1678291" y="0"/>
                      </a:lnTo>
                    </a:path>
                  </a:pathLst>
                </a:custGeom>
                <a:ln w="9525">
                  <a:solidFill>
                    <a:schemeClr val="accent1"/>
                  </a:solidFill>
                  <a:prstDash val="dash"/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1" name="object 11"/>
                <p:cNvSpPr/>
                <p:nvPr/>
              </p:nvSpPr>
              <p:spPr>
                <a:xfrm>
                  <a:off x="6954983" y="9854877"/>
                  <a:ext cx="19050" cy="6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69850">
                      <a:moveTo>
                        <a:pt x="0" y="0"/>
                      </a:moveTo>
                      <a:lnTo>
                        <a:pt x="19051" y="0"/>
                      </a:lnTo>
                    </a:path>
                    <a:path w="19050" h="69850">
                      <a:moveTo>
                        <a:pt x="19051" y="69670"/>
                      </a:moveTo>
                      <a:lnTo>
                        <a:pt x="0" y="69670"/>
                      </a:lnTo>
                    </a:path>
                  </a:pathLst>
                </a:custGeom>
                <a:ln w="9525">
                  <a:solidFill>
                    <a:srgbClr val="151616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2" name="object 12"/>
                <p:cNvSpPr/>
                <p:nvPr/>
              </p:nvSpPr>
              <p:spPr>
                <a:xfrm>
                  <a:off x="5238107" y="9924548"/>
                  <a:ext cx="167830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8304">
                      <a:moveTo>
                        <a:pt x="1678306" y="0"/>
                      </a:moveTo>
                      <a:lnTo>
                        <a:pt x="0" y="0"/>
                      </a:lnTo>
                    </a:path>
                  </a:pathLst>
                </a:custGeom>
                <a:ln w="9525">
                  <a:solidFill>
                    <a:schemeClr val="accent1"/>
                  </a:solidFill>
                  <a:prstDash val="dash"/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3" name="object 13"/>
                <p:cNvSpPr/>
                <p:nvPr/>
              </p:nvSpPr>
              <p:spPr>
                <a:xfrm>
                  <a:off x="5199768" y="9924548"/>
                  <a:ext cx="190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>
                      <a:moveTo>
                        <a:pt x="19050" y="0"/>
                      </a:moveTo>
                      <a:lnTo>
                        <a:pt x="0" y="0"/>
                      </a:lnTo>
                    </a:path>
                  </a:pathLst>
                </a:custGeom>
                <a:ln w="9525">
                  <a:solidFill>
                    <a:srgbClr val="151616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4" name="object 14"/>
                <p:cNvSpPr/>
                <p:nvPr/>
              </p:nvSpPr>
              <p:spPr>
                <a:xfrm>
                  <a:off x="6882789" y="9682120"/>
                  <a:ext cx="91440" cy="105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0" h="105409">
                      <a:moveTo>
                        <a:pt x="0" y="105185"/>
                      </a:moveTo>
                      <a:lnTo>
                        <a:pt x="0" y="0"/>
                      </a:lnTo>
                      <a:lnTo>
                        <a:pt x="91249" y="0"/>
                      </a:lnTo>
                    </a:path>
                  </a:pathLst>
                </a:custGeom>
                <a:ln w="9525">
                  <a:solidFill>
                    <a:srgbClr val="AFB0B0"/>
                  </a:solidFill>
                  <a:prstDash val="dash"/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15" name="object 27"/>
              <p:cNvSpPr txBox="1"/>
              <p:nvPr/>
            </p:nvSpPr>
            <p:spPr>
              <a:xfrm>
                <a:off x="5090238" y="6852151"/>
                <a:ext cx="267918" cy="125034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R="5080" algn="r">
                  <a:spcBef>
                    <a:spcPts val="135"/>
                  </a:spcBef>
                </a:pPr>
                <a:r>
                  <a:rPr sz="700" b="1" spc="-45" dirty="0">
                    <a:solidFill>
                      <a:srgbClr val="151616"/>
                    </a:solidFill>
                    <a:latin typeface="Century Gothic" panose="020B0502020202020204" pitchFamily="34" charset="0"/>
                  </a:rPr>
                  <a:t>84.8%</a:t>
                </a:r>
              </a:p>
            </p:txBody>
          </p:sp>
          <p:sp>
            <p:nvSpPr>
              <p:cNvPr id="116" name="object 30"/>
              <p:cNvSpPr txBox="1"/>
              <p:nvPr/>
            </p:nvSpPr>
            <p:spPr>
              <a:xfrm>
                <a:off x="2862991" y="5975913"/>
                <a:ext cx="316580" cy="261612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R="5080" algn="r">
                  <a:lnSpc>
                    <a:spcPct val="100000"/>
                  </a:lnSpc>
                  <a:spcBef>
                    <a:spcPts val="135"/>
                  </a:spcBef>
                </a:pPr>
                <a:r>
                  <a:rPr sz="700" b="1" spc="-45" dirty="0">
                    <a:solidFill>
                      <a:srgbClr val="151616"/>
                    </a:solidFill>
                    <a:latin typeface="Century Gothic" panose="020B0502020202020204" pitchFamily="34" charset="0"/>
                    <a:cs typeface="Arial Black"/>
                  </a:rPr>
                  <a:t>100%</a:t>
                </a:r>
                <a:endParaRPr sz="700" b="1" dirty="0">
                  <a:latin typeface="Century Gothic" panose="020B0502020202020204" pitchFamily="34" charset="0"/>
                  <a:cs typeface="Arial Black"/>
                </a:endParaRPr>
              </a:p>
              <a:p>
                <a:pPr marR="5080" algn="r">
                  <a:lnSpc>
                    <a:spcPct val="100000"/>
                  </a:lnSpc>
                  <a:spcBef>
                    <a:spcPts val="50"/>
                  </a:spcBef>
                </a:pPr>
                <a:r>
                  <a:rPr sz="700" b="1" spc="-15" dirty="0">
                    <a:solidFill>
                      <a:srgbClr val="151616"/>
                    </a:solidFill>
                    <a:latin typeface="Century Gothic" panose="020B0502020202020204" pitchFamily="34" charset="0"/>
                    <a:cs typeface="Arial Black"/>
                  </a:rPr>
                  <a:t>98.00%</a:t>
                </a:r>
                <a:endParaRPr sz="700" b="1" dirty="0">
                  <a:latin typeface="Century Gothic" panose="020B0502020202020204" pitchFamily="34" charset="0"/>
                  <a:cs typeface="Arial Black"/>
                </a:endParaRPr>
              </a:p>
            </p:txBody>
          </p:sp>
          <p:sp>
            <p:nvSpPr>
              <p:cNvPr id="117" name="object 31"/>
              <p:cNvSpPr txBox="1"/>
              <p:nvPr/>
            </p:nvSpPr>
            <p:spPr>
              <a:xfrm>
                <a:off x="2862017" y="7019988"/>
                <a:ext cx="319286" cy="247951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35"/>
                  </a:spcBef>
                </a:pPr>
                <a:r>
                  <a:rPr sz="700" b="1" spc="15" dirty="0">
                    <a:solidFill>
                      <a:srgbClr val="151616"/>
                    </a:solidFill>
                    <a:latin typeface="Century Gothic" panose="020B0502020202020204" pitchFamily="34" charset="0"/>
                    <a:cs typeface="Arial Black"/>
                  </a:rPr>
                  <a:t>8</a:t>
                </a:r>
                <a:r>
                  <a:rPr sz="700" b="1" spc="5" dirty="0">
                    <a:solidFill>
                      <a:srgbClr val="151616"/>
                    </a:solidFill>
                    <a:latin typeface="Century Gothic" panose="020B0502020202020204" pitchFamily="34" charset="0"/>
                    <a:cs typeface="Arial Black"/>
                  </a:rPr>
                  <a:t>0</a:t>
                </a:r>
                <a:r>
                  <a:rPr sz="700" b="1" spc="-65" dirty="0">
                    <a:solidFill>
                      <a:srgbClr val="151616"/>
                    </a:solidFill>
                    <a:latin typeface="Century Gothic" panose="020B0502020202020204" pitchFamily="34" charset="0"/>
                    <a:cs typeface="Arial Black"/>
                  </a:rPr>
                  <a:t>.</a:t>
                </a:r>
                <a:r>
                  <a:rPr sz="700" b="1" spc="20" dirty="0">
                    <a:solidFill>
                      <a:srgbClr val="151616"/>
                    </a:solidFill>
                    <a:latin typeface="Century Gothic" panose="020B0502020202020204" pitchFamily="34" charset="0"/>
                    <a:cs typeface="Arial Black"/>
                  </a:rPr>
                  <a:t>00</a:t>
                </a:r>
                <a:r>
                  <a:rPr sz="700" b="1" spc="-60" dirty="0">
                    <a:solidFill>
                      <a:srgbClr val="151616"/>
                    </a:solidFill>
                    <a:latin typeface="Century Gothic" panose="020B0502020202020204" pitchFamily="34" charset="0"/>
                    <a:cs typeface="Arial Black"/>
                  </a:rPr>
                  <a:t>%</a:t>
                </a:r>
                <a:endParaRPr sz="700" b="1">
                  <a:latin typeface="Century Gothic" panose="020B0502020202020204" pitchFamily="34" charset="0"/>
                  <a:cs typeface="Arial Black"/>
                </a:endParaRPr>
              </a:p>
            </p:txBody>
          </p:sp>
          <p:sp>
            <p:nvSpPr>
              <p:cNvPr id="118" name="object 32"/>
              <p:cNvSpPr txBox="1"/>
              <p:nvPr/>
            </p:nvSpPr>
            <p:spPr>
              <a:xfrm>
                <a:off x="3137651" y="7461754"/>
                <a:ext cx="130985" cy="109645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35"/>
                  </a:spcBef>
                </a:pPr>
                <a:r>
                  <a:rPr sz="600" b="1" spc="5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01</a:t>
                </a:r>
                <a:endParaRPr sz="600">
                  <a:solidFill>
                    <a:schemeClr val="tx2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endParaRPr>
              </a:p>
            </p:txBody>
          </p:sp>
          <p:sp>
            <p:nvSpPr>
              <p:cNvPr id="119" name="object 33"/>
              <p:cNvSpPr txBox="1"/>
              <p:nvPr/>
            </p:nvSpPr>
            <p:spPr>
              <a:xfrm>
                <a:off x="3501657" y="7461731"/>
                <a:ext cx="148305" cy="109645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35"/>
                  </a:spcBef>
                </a:pPr>
                <a:r>
                  <a:rPr sz="600" b="1" spc="45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05</a:t>
                </a:r>
                <a:endParaRPr sz="600">
                  <a:solidFill>
                    <a:schemeClr val="tx2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endParaRPr>
              </a:p>
            </p:txBody>
          </p:sp>
          <p:sp>
            <p:nvSpPr>
              <p:cNvPr id="124" name="object 34"/>
              <p:cNvSpPr txBox="1"/>
              <p:nvPr/>
            </p:nvSpPr>
            <p:spPr>
              <a:xfrm>
                <a:off x="3888891" y="7461754"/>
                <a:ext cx="130985" cy="109645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35"/>
                  </a:spcBef>
                </a:pPr>
                <a:r>
                  <a:rPr sz="600" b="1" spc="5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10</a:t>
                </a:r>
                <a:endParaRPr sz="600">
                  <a:solidFill>
                    <a:schemeClr val="tx2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endParaRPr>
              </a:p>
            </p:txBody>
          </p:sp>
          <p:sp>
            <p:nvSpPr>
              <p:cNvPr id="125" name="object 35"/>
              <p:cNvSpPr txBox="1"/>
              <p:nvPr/>
            </p:nvSpPr>
            <p:spPr>
              <a:xfrm>
                <a:off x="4270205" y="7461754"/>
                <a:ext cx="124489" cy="109645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35"/>
                  </a:spcBef>
                </a:pPr>
                <a:r>
                  <a:rPr sz="600" b="1" spc="-1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15</a:t>
                </a:r>
                <a:endParaRPr sz="6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endParaRPr>
              </a:p>
            </p:txBody>
          </p:sp>
          <p:sp>
            <p:nvSpPr>
              <p:cNvPr id="126" name="object 36"/>
              <p:cNvSpPr txBox="1"/>
              <p:nvPr/>
            </p:nvSpPr>
            <p:spPr>
              <a:xfrm>
                <a:off x="4633323" y="7461814"/>
                <a:ext cx="148305" cy="109645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35"/>
                  </a:spcBef>
                </a:pPr>
                <a:r>
                  <a:rPr sz="600" b="1" spc="45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20</a:t>
                </a:r>
                <a:endParaRPr sz="600">
                  <a:solidFill>
                    <a:schemeClr val="tx2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endParaRPr>
              </a:p>
            </p:txBody>
          </p:sp>
          <p:sp>
            <p:nvSpPr>
              <p:cNvPr id="127" name="object 37"/>
              <p:cNvSpPr txBox="1"/>
              <p:nvPr/>
            </p:nvSpPr>
            <p:spPr>
              <a:xfrm>
                <a:off x="5015835" y="7461791"/>
                <a:ext cx="140728" cy="109645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35"/>
                  </a:spcBef>
                </a:pPr>
                <a:r>
                  <a:rPr sz="600" b="1" spc="25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25</a:t>
                </a:r>
                <a:endParaRPr sz="600">
                  <a:solidFill>
                    <a:schemeClr val="tx2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endParaRPr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577F5725-2D6D-E42B-F061-6A94793C81D3}"/>
                </a:ext>
              </a:extLst>
            </p:cNvPr>
            <p:cNvGrpSpPr/>
            <p:nvPr/>
          </p:nvGrpSpPr>
          <p:grpSpPr>
            <a:xfrm>
              <a:off x="1088483" y="7508307"/>
              <a:ext cx="1890687" cy="974913"/>
              <a:chOff x="1130594" y="6397436"/>
              <a:chExt cx="1890687" cy="974913"/>
            </a:xfrm>
          </p:grpSpPr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E06381FC-07B5-BEE8-0DEE-53BC6A037863}"/>
                  </a:ext>
                </a:extLst>
              </p:cNvPr>
              <p:cNvGrpSpPr/>
              <p:nvPr/>
            </p:nvGrpSpPr>
            <p:grpSpPr>
              <a:xfrm>
                <a:off x="1130594" y="6397436"/>
                <a:ext cx="1890687" cy="341500"/>
                <a:chOff x="1130594" y="6397436"/>
                <a:chExt cx="1890687" cy="341500"/>
              </a:xfrm>
            </p:grpSpPr>
            <p:sp>
              <p:nvSpPr>
                <p:cNvPr id="145" name="Rectangle: Rounded Corners 144">
                  <a:extLst>
                    <a:ext uri="{FF2B5EF4-FFF2-40B4-BE49-F238E27FC236}">
                      <a16:creationId xmlns:a16="http://schemas.microsoft.com/office/drawing/2014/main" id="{C9C24E5C-DB5A-0A97-114B-D2D5A630DB82}"/>
                    </a:ext>
                  </a:extLst>
                </p:cNvPr>
                <p:cNvSpPr/>
                <p:nvPr/>
              </p:nvSpPr>
              <p:spPr>
                <a:xfrm>
                  <a:off x="1130594" y="6397436"/>
                  <a:ext cx="1890687" cy="341500"/>
                </a:xfrm>
                <a:prstGeom prst="roundRect">
                  <a:avLst>
                    <a:gd name="adj" fmla="val 4271"/>
                  </a:avLst>
                </a:prstGeom>
                <a:solidFill>
                  <a:schemeClr val="accent1">
                    <a:lumMod val="20000"/>
                    <a:lumOff val="80000"/>
                    <a:alpha val="24000"/>
                  </a:schemeClr>
                </a:solidFill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42" name="object 51"/>
                <p:cNvPicPr/>
                <p:nvPr/>
              </p:nvPicPr>
              <p:blipFill>
                <a:blip r:embed="rId4" cstate="print">
                  <a:biLevel thresh="50000"/>
                </a:blip>
                <a:stretch>
                  <a:fillRect/>
                </a:stretch>
              </p:blipFill>
              <p:spPr>
                <a:xfrm>
                  <a:off x="1242990" y="6447413"/>
                  <a:ext cx="1665895" cy="241547"/>
                </a:xfrm>
                <a:prstGeom prst="rect">
                  <a:avLst/>
                </a:prstGeom>
              </p:spPr>
            </p:pic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3652389F-0999-F044-5664-FBA420C51861}"/>
                  </a:ext>
                </a:extLst>
              </p:cNvPr>
              <p:cNvGrpSpPr/>
              <p:nvPr/>
            </p:nvGrpSpPr>
            <p:grpSpPr>
              <a:xfrm>
                <a:off x="1130594" y="6840792"/>
                <a:ext cx="1890687" cy="531557"/>
                <a:chOff x="1130594" y="6840792"/>
                <a:chExt cx="1890687" cy="531557"/>
              </a:xfrm>
            </p:grpSpPr>
            <p:sp>
              <p:nvSpPr>
                <p:cNvPr id="146" name="Rectangle: Rounded Corners 145">
                  <a:extLst>
                    <a:ext uri="{FF2B5EF4-FFF2-40B4-BE49-F238E27FC236}">
                      <a16:creationId xmlns:a16="http://schemas.microsoft.com/office/drawing/2014/main" id="{2DD158E9-A98D-77C9-8103-4A29935E8E4B}"/>
                    </a:ext>
                  </a:extLst>
                </p:cNvPr>
                <p:cNvSpPr/>
                <p:nvPr/>
              </p:nvSpPr>
              <p:spPr>
                <a:xfrm>
                  <a:off x="1130594" y="6840792"/>
                  <a:ext cx="1890687" cy="531557"/>
                </a:xfrm>
                <a:prstGeom prst="roundRect">
                  <a:avLst>
                    <a:gd name="adj" fmla="val 4271"/>
                  </a:avLst>
                </a:prstGeom>
                <a:solidFill>
                  <a:schemeClr val="accent1">
                    <a:lumMod val="20000"/>
                    <a:lumOff val="80000"/>
                    <a:alpha val="24000"/>
                  </a:schemeClr>
                </a:solidFill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43" name="object 52"/>
                <p:cNvPicPr/>
                <p:nvPr/>
              </p:nvPicPr>
              <p:blipFill>
                <a:blip r:embed="rId5" cstate="print">
                  <a:biLevel thresh="50000"/>
                </a:blip>
                <a:stretch>
                  <a:fillRect/>
                </a:stretch>
              </p:blipFill>
              <p:spPr>
                <a:xfrm>
                  <a:off x="1147570" y="6918012"/>
                  <a:ext cx="1732519" cy="377116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52" name="Picture 2" descr="FPL says it's building world's biggest solar battery in Manatee County">
            <a:extLst>
              <a:ext uri="{FF2B5EF4-FFF2-40B4-BE49-F238E27FC236}">
                <a16:creationId xmlns:a16="http://schemas.microsoft.com/office/drawing/2014/main" id="{0795023A-2689-8430-5B0F-DCB19C466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4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" t="36752" r="-437" b="48647"/>
          <a:stretch/>
        </p:blipFill>
        <p:spPr bwMode="auto">
          <a:xfrm>
            <a:off x="0" y="8743950"/>
            <a:ext cx="725877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11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200082" y="7095557"/>
            <a:ext cx="4187768" cy="12439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85000"/>
              </a:schemeClr>
            </a:solidFill>
          </a:ln>
        </p:spPr>
        <p:txBody>
          <a:bodyPr vert="horz" wrap="square" lIns="0" tIns="1651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*Power</a:t>
            </a:r>
            <a:r>
              <a:rPr sz="700" b="1" spc="-4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3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</a:t>
            </a:r>
            <a:r>
              <a:rPr sz="700" b="1" spc="-4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2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sz="700" b="1" spc="-4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2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700" b="1" spc="-4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rear</a:t>
            </a:r>
            <a:r>
              <a:rPr sz="700" b="1" spc="-4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2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sz="700" b="1" spc="-4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3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sz="700" b="1" spc="-4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3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700" b="1" spc="-4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2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700" b="1" spc="-4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3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sz="700" b="1" spc="-4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2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reﬂectance</a:t>
            </a:r>
            <a:r>
              <a:rPr sz="700" b="1" spc="-4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1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(Albedo)</a:t>
            </a:r>
            <a:r>
              <a:rPr sz="700" b="1" spc="-4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-1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700" b="1" spc="-4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1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Bifaciality</a:t>
            </a:r>
            <a:r>
              <a:rPr sz="700" b="1" spc="-4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factor.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24404" y="7492486"/>
            <a:ext cx="4132980" cy="1359781"/>
            <a:chOff x="124404" y="7492486"/>
            <a:chExt cx="3854937" cy="1359781"/>
          </a:xfrm>
        </p:grpSpPr>
        <p:sp>
          <p:nvSpPr>
            <p:cNvPr id="2" name="object 2"/>
            <p:cNvSpPr/>
            <p:nvPr/>
          </p:nvSpPr>
          <p:spPr>
            <a:xfrm>
              <a:off x="203677" y="7662816"/>
              <a:ext cx="3418204" cy="117191"/>
            </a:xfrm>
            <a:custGeom>
              <a:avLst/>
              <a:gdLst/>
              <a:ahLst/>
              <a:cxnLst/>
              <a:rect l="l" t="t" r="r" b="b"/>
              <a:pathLst>
                <a:path w="3418204" h="144779">
                  <a:moveTo>
                    <a:pt x="0" y="144518"/>
                  </a:moveTo>
                  <a:lnTo>
                    <a:pt x="3417990" y="144518"/>
                  </a:lnTo>
                  <a:lnTo>
                    <a:pt x="3417990" y="0"/>
                  </a:lnTo>
                  <a:lnTo>
                    <a:pt x="0" y="0"/>
                  </a:lnTo>
                  <a:lnTo>
                    <a:pt x="0" y="144518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 anchor="ctr"/>
            <a:lstStyle/>
            <a:p>
              <a:endParaRPr>
                <a:solidFill>
                  <a:schemeClr val="tx2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203677" y="7515829"/>
              <a:ext cx="3418204" cy="22102"/>
            </a:xfrm>
            <a:custGeom>
              <a:avLst/>
              <a:gdLst/>
              <a:ahLst/>
              <a:cxnLst/>
              <a:rect l="l" t="t" r="r" b="b"/>
              <a:pathLst>
                <a:path w="3418204" h="27304">
                  <a:moveTo>
                    <a:pt x="0" y="27122"/>
                  </a:moveTo>
                  <a:lnTo>
                    <a:pt x="3417990" y="27122"/>
                  </a:lnTo>
                  <a:lnTo>
                    <a:pt x="3417990" y="0"/>
                  </a:lnTo>
                  <a:lnTo>
                    <a:pt x="0" y="0"/>
                  </a:lnTo>
                  <a:lnTo>
                    <a:pt x="0" y="27122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8530" y="7522112"/>
              <a:ext cx="3418204" cy="125415"/>
            </a:xfrm>
            <a:custGeom>
              <a:avLst/>
              <a:gdLst/>
              <a:ahLst/>
              <a:cxnLst/>
              <a:rect l="l" t="t" r="r" b="b"/>
              <a:pathLst>
                <a:path w="3418204" h="154940">
                  <a:moveTo>
                    <a:pt x="3418001" y="0"/>
                  </a:moveTo>
                  <a:lnTo>
                    <a:pt x="0" y="0"/>
                  </a:lnTo>
                  <a:lnTo>
                    <a:pt x="0" y="154468"/>
                  </a:lnTo>
                  <a:lnTo>
                    <a:pt x="3418001" y="154468"/>
                  </a:lnTo>
                  <a:lnTo>
                    <a:pt x="3418001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297273" y="7600950"/>
              <a:ext cx="3334314" cy="282129"/>
            </a:xfrm>
            <a:prstGeom prst="rect">
              <a:avLst/>
            </a:prstGeom>
          </p:spPr>
          <p:txBody>
            <a:bodyPr vert="horz" wrap="square" lIns="0" tIns="40640" rIns="0" bIns="0" rtlCol="0" anchor="ctr">
              <a:spAutoFit/>
            </a:bodyPr>
            <a:lstStyle/>
            <a:p>
              <a:pPr marL="12065">
                <a:lnSpc>
                  <a:spcPct val="100000"/>
                </a:lnSpc>
                <a:spcBef>
                  <a:spcPts val="320"/>
                </a:spcBef>
                <a:tabLst>
                  <a:tab pos="1266825" algn="l"/>
                </a:tabLst>
              </a:pPr>
              <a:r>
                <a:rPr sz="7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Cell </a:t>
              </a:r>
              <a:r>
                <a:rPr sz="700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T</a:t>
              </a:r>
              <a:r>
                <a:rPr lang="en-US" sz="700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echnology</a:t>
              </a:r>
              <a:r>
                <a:rPr sz="7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	</a:t>
              </a:r>
              <a:r>
                <a:rPr lang="en-US" sz="700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N- Type </a:t>
              </a:r>
              <a:r>
                <a:rPr lang="en-US" sz="700" dirty="0" err="1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TOPCon</a:t>
              </a:r>
              <a:r>
                <a:rPr sz="700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, </a:t>
              </a:r>
              <a:r>
                <a:rPr lang="en-US" sz="700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182x91mm-MBB|</a:t>
              </a:r>
              <a:r>
                <a:rPr sz="700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144Cells</a:t>
              </a:r>
              <a:endParaRPr sz="700" dirty="0">
                <a:solidFill>
                  <a:schemeClr val="tx2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  <a:cs typeface="Arial Black"/>
              </a:endParaRPr>
            </a:p>
            <a:p>
              <a:pPr marL="12700">
                <a:lnSpc>
                  <a:spcPct val="100000"/>
                </a:lnSpc>
                <a:spcBef>
                  <a:spcPts val="215"/>
                </a:spcBef>
                <a:tabLst>
                  <a:tab pos="1266825" algn="l"/>
                </a:tabLst>
              </a:pPr>
              <a:r>
                <a:rPr sz="700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Dimensions</a:t>
              </a:r>
              <a:r>
                <a:rPr lang="en-US" sz="700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 (</a:t>
              </a:r>
              <a:r>
                <a:rPr lang="en-US" sz="700" dirty="0" err="1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LxWxH</a:t>
              </a:r>
              <a:r>
                <a:rPr lang="en-US" sz="700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)</a:t>
              </a:r>
              <a:r>
                <a:rPr sz="7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	2278X1134X35 mm</a:t>
              </a: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203677" y="7870076"/>
              <a:ext cx="3418204" cy="122469"/>
            </a:xfrm>
            <a:prstGeom prst="rect">
              <a:avLst/>
            </a:prstGeom>
            <a:solidFill>
              <a:srgbClr val="ECECEC"/>
            </a:solidFill>
          </p:spPr>
          <p:txBody>
            <a:bodyPr vert="horz" wrap="square" lIns="0" tIns="14605" rIns="0" bIns="0" rtlCol="0" anchor="ctr">
              <a:spAutoFit/>
            </a:bodyPr>
            <a:lstStyle/>
            <a:p>
              <a:pPr marL="106045">
                <a:lnSpc>
                  <a:spcPct val="100000"/>
                </a:lnSpc>
                <a:spcBef>
                  <a:spcPts val="115"/>
                </a:spcBef>
                <a:tabLst>
                  <a:tab pos="1360805" algn="l"/>
                </a:tabLst>
              </a:pPr>
              <a:r>
                <a:rPr sz="7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Weight	</a:t>
              </a:r>
              <a:r>
                <a:rPr lang="en-US" sz="7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28.00 </a:t>
              </a:r>
              <a:r>
                <a:rPr sz="700" dirty="0" err="1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kgs</a:t>
              </a:r>
              <a:r>
                <a:rPr lang="en-US" sz="7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 ± 1.5 kg </a:t>
              </a:r>
              <a:endParaRPr sz="700" dirty="0">
                <a:solidFill>
                  <a:schemeClr val="tx2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  <a:cs typeface="Arial Black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297276" y="7980602"/>
              <a:ext cx="3324605" cy="120546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1266825" algn="l"/>
                </a:tabLst>
              </a:pPr>
              <a:r>
                <a:rPr lang="en-US" sz="700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Superstrate</a:t>
              </a:r>
              <a:r>
                <a:rPr sz="7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	</a:t>
              </a:r>
              <a:r>
                <a:rPr lang="en-US" sz="700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3.2</a:t>
              </a:r>
              <a:r>
                <a:rPr sz="700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mm</a:t>
              </a:r>
              <a:r>
                <a:rPr lang="en-US" sz="700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 High Transmission, Low Iron, Tempered Glass, AR coated</a:t>
              </a:r>
              <a:r>
                <a:rPr sz="700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 </a:t>
              </a:r>
              <a:endParaRPr sz="700" dirty="0">
                <a:solidFill>
                  <a:schemeClr val="tx2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  <a:cs typeface="Arial Black"/>
              </a:endParaRP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203677" y="8092366"/>
              <a:ext cx="3418204" cy="117340"/>
            </a:xfrm>
            <a:prstGeom prst="rect">
              <a:avLst/>
            </a:prstGeom>
            <a:solidFill>
              <a:srgbClr val="ECECEC"/>
            </a:solidFill>
          </p:spPr>
          <p:txBody>
            <a:bodyPr vert="horz" wrap="square" lIns="0" tIns="9525" rIns="0" bIns="0" rtlCol="0" anchor="ctr">
              <a:spAutoFit/>
            </a:bodyPr>
            <a:lstStyle/>
            <a:p>
              <a:pPr marL="106045">
                <a:lnSpc>
                  <a:spcPct val="100000"/>
                </a:lnSpc>
                <a:spcBef>
                  <a:spcPts val="75"/>
                </a:spcBef>
                <a:tabLst>
                  <a:tab pos="1360805" algn="l"/>
                </a:tabLst>
              </a:pPr>
              <a:r>
                <a:rPr lang="en-US" sz="700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Rear Cover Substrate </a:t>
              </a:r>
              <a:r>
                <a:rPr sz="7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	</a:t>
              </a:r>
              <a:r>
                <a:rPr lang="en-US" sz="700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2.00 mm Toughened Low Iron Glass/Transparent </a:t>
              </a:r>
              <a:r>
                <a:rPr lang="en-US" sz="700" dirty="0" err="1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Backsheet</a:t>
              </a:r>
              <a:r>
                <a:rPr lang="en-US" sz="700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 </a:t>
              </a:r>
              <a:endParaRPr sz="700" dirty="0">
                <a:solidFill>
                  <a:schemeClr val="tx2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  <a:cs typeface="Arial Black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297273" y="8198400"/>
              <a:ext cx="2842260" cy="120546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1266825" algn="l"/>
                </a:tabLst>
              </a:pPr>
              <a:r>
                <a:rPr sz="7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Frame 	Silver </a:t>
              </a:r>
              <a:r>
                <a:rPr sz="700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Anodized </a:t>
              </a:r>
              <a:r>
                <a:rPr sz="700" dirty="0" err="1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Aluminium</a:t>
              </a:r>
              <a:r>
                <a:rPr lang="en-US" sz="700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 frame with twin profile</a:t>
              </a:r>
              <a:r>
                <a:rPr sz="700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 </a:t>
              </a:r>
              <a:endParaRPr sz="700" dirty="0">
                <a:solidFill>
                  <a:schemeClr val="tx2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  <a:cs typeface="Arial Black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271873" y="8406649"/>
              <a:ext cx="3707468" cy="120546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0"/>
                </a:spcBef>
                <a:tabLst>
                  <a:tab pos="1292225" algn="l"/>
                </a:tabLst>
              </a:pPr>
              <a:r>
                <a:rPr sz="700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Cable</a:t>
              </a:r>
              <a:r>
                <a:rPr lang="en-US" sz="700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 &amp; Connectors</a:t>
              </a:r>
              <a:r>
                <a:rPr sz="7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	</a:t>
              </a:r>
              <a:r>
                <a:rPr lang="en-US" sz="600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300mmx2nos solar cable, 4mm2,MC4 Compatible Connectors IEC/UL certified</a:t>
              </a:r>
              <a:endParaRPr sz="400" baseline="55555" dirty="0">
                <a:solidFill>
                  <a:schemeClr val="tx2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  <a:cs typeface="Arial Black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203677" y="8310863"/>
              <a:ext cx="3418204" cy="102592"/>
            </a:xfrm>
            <a:prstGeom prst="rect">
              <a:avLst/>
            </a:prstGeom>
            <a:solidFill>
              <a:srgbClr val="ECECEC"/>
            </a:solidFill>
          </p:spPr>
          <p:txBody>
            <a:bodyPr vert="horz" wrap="square" lIns="0" tIns="0" rIns="0" bIns="0" rtlCol="0" anchor="ctr">
              <a:spAutoFit/>
            </a:bodyPr>
            <a:lstStyle/>
            <a:p>
              <a:pPr marL="106045">
                <a:lnSpc>
                  <a:spcPts val="819"/>
                </a:lnSpc>
                <a:tabLst>
                  <a:tab pos="1359535" algn="l"/>
                </a:tabLst>
              </a:pPr>
              <a:r>
                <a:rPr sz="700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J</a:t>
              </a:r>
              <a:r>
                <a:rPr lang="en-US" sz="700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unction</a:t>
              </a:r>
              <a:r>
                <a:rPr lang="en-US" sz="7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 </a:t>
              </a:r>
              <a:r>
                <a:rPr sz="700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Box</a:t>
              </a:r>
              <a:r>
                <a:rPr sz="7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	</a:t>
              </a:r>
              <a:r>
                <a:rPr sz="1050" baseline="3968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IP68, </a:t>
              </a:r>
              <a:r>
                <a:rPr lang="en-US" sz="1050" baseline="3968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 </a:t>
              </a:r>
              <a:r>
                <a:rPr lang="en-US" sz="1050" baseline="3968" dirty="0" err="1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Spilit</a:t>
              </a:r>
              <a:r>
                <a:rPr lang="en-US" sz="1050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 </a:t>
              </a:r>
              <a:r>
                <a:rPr lang="en-US" sz="1050" baseline="3968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Junction box with individual Bypass Diodes</a:t>
              </a:r>
              <a:endParaRPr sz="1050" baseline="3968" dirty="0">
                <a:solidFill>
                  <a:schemeClr val="tx2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  <a:cs typeface="Arial Black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203677" y="8527944"/>
              <a:ext cx="3418204" cy="102592"/>
            </a:xfrm>
            <a:prstGeom prst="rect">
              <a:avLst/>
            </a:prstGeom>
            <a:solidFill>
              <a:srgbClr val="ECECEC"/>
            </a:solidFill>
          </p:spPr>
          <p:txBody>
            <a:bodyPr vert="horz" wrap="square" lIns="0" tIns="0" rIns="0" bIns="0" rtlCol="0" anchor="ctr">
              <a:spAutoFit/>
            </a:bodyPr>
            <a:lstStyle/>
            <a:p>
              <a:pPr marL="106045">
                <a:lnSpc>
                  <a:spcPts val="835"/>
                </a:lnSpc>
                <a:tabLst>
                  <a:tab pos="1360805" algn="l"/>
                </a:tabLst>
              </a:pPr>
              <a:r>
                <a:rPr lang="en-US" sz="700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Application Class</a:t>
              </a:r>
              <a:r>
                <a:rPr sz="7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	</a:t>
              </a:r>
              <a:r>
                <a:rPr lang="en-US" sz="700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Class A (Safety Class II)</a:t>
              </a:r>
              <a:endParaRPr sz="700" dirty="0">
                <a:solidFill>
                  <a:schemeClr val="tx2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  <a:cs typeface="Arial Black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297276" y="8624446"/>
              <a:ext cx="3045997" cy="120546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1266825" algn="l"/>
                </a:tabLst>
              </a:pPr>
              <a:r>
                <a:rPr lang="en-US" sz="700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Mechanical Load Test</a:t>
              </a:r>
              <a:r>
                <a:rPr sz="7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	</a:t>
              </a:r>
              <a:r>
                <a:rPr lang="en-US" sz="700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5400 Pa (Snow load), 2400 Pa (Wind load)</a:t>
              </a:r>
              <a:endParaRPr sz="700" dirty="0">
                <a:solidFill>
                  <a:schemeClr val="tx2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  <a:cs typeface="Arial Black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203677" y="8744545"/>
              <a:ext cx="3418204" cy="107722"/>
            </a:xfrm>
            <a:prstGeom prst="rect">
              <a:avLst/>
            </a:prstGeom>
            <a:solidFill>
              <a:srgbClr val="ECECEC"/>
            </a:solidFill>
          </p:spPr>
          <p:txBody>
            <a:bodyPr vert="horz" wrap="square" lIns="0" tIns="0" rIns="0" bIns="0" rtlCol="0" anchor="ctr">
              <a:spAutoFit/>
            </a:bodyPr>
            <a:lstStyle/>
            <a:p>
              <a:pPr marL="106045">
                <a:lnSpc>
                  <a:spcPct val="100000"/>
                </a:lnSpc>
                <a:tabLst>
                  <a:tab pos="1360805" algn="l"/>
                </a:tabLst>
              </a:pPr>
              <a:r>
                <a:rPr lang="en-US" sz="700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Standard Packaging</a:t>
              </a:r>
              <a:r>
                <a:rPr sz="7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	</a:t>
              </a:r>
              <a:r>
                <a:rPr lang="en-US" sz="700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rPr>
                <a:t>28 pieces/ Pallet</a:t>
              </a:r>
              <a:endParaRPr sz="700" dirty="0">
                <a:solidFill>
                  <a:schemeClr val="tx2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  <a:cs typeface="Arial Black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4C8D591-9AAD-7E4A-25AC-B64B1A8E6BAF}"/>
                </a:ext>
              </a:extLst>
            </p:cNvPr>
            <p:cNvSpPr txBox="1"/>
            <p:nvPr/>
          </p:nvSpPr>
          <p:spPr>
            <a:xfrm>
              <a:off x="124404" y="7492486"/>
              <a:ext cx="3444296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03505">
                <a:lnSpc>
                  <a:spcPct val="100000"/>
                </a:lnSpc>
                <a:spcBef>
                  <a:spcPts val="90"/>
                </a:spcBef>
              </a:pPr>
              <a:r>
                <a:rPr lang="en-US" sz="600" b="1" spc="30" dirty="0">
                  <a:solidFill>
                    <a:srgbClr val="FFFFFF"/>
                  </a:solidFill>
                  <a:latin typeface="Arial Nova cond" panose="020B0506020202020204" pitchFamily="34" charset="0"/>
                  <a:cs typeface="Arial"/>
                </a:rPr>
                <a:t>SPECIFICATION</a:t>
              </a:r>
              <a:r>
                <a:rPr lang="en-US" sz="600" b="1" spc="-20" dirty="0">
                  <a:solidFill>
                    <a:srgbClr val="FFFFFF"/>
                  </a:solidFill>
                  <a:latin typeface="Arial Nova cond" panose="020B0506020202020204" pitchFamily="34" charset="0"/>
                  <a:cs typeface="Arial"/>
                </a:rPr>
                <a:t> </a:t>
              </a:r>
              <a:r>
                <a:rPr lang="en-US" sz="600" b="1" spc="30" dirty="0">
                  <a:solidFill>
                    <a:srgbClr val="FFFFFF"/>
                  </a:solidFill>
                  <a:latin typeface="Arial Nova cond" panose="020B0506020202020204" pitchFamily="34" charset="0"/>
                  <a:cs typeface="Arial"/>
                </a:rPr>
                <a:t>DATA</a:t>
              </a:r>
              <a:endParaRPr lang="en-US" sz="600" dirty="0">
                <a:latin typeface="Arial Nova cond" panose="020B0506020202020204" pitchFamily="34" charset="0"/>
                <a:cs typeface="Arial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6320DBC-CF7A-1499-9E49-8BEF32B889E7}"/>
              </a:ext>
            </a:extLst>
          </p:cNvPr>
          <p:cNvGrpSpPr/>
          <p:nvPr/>
        </p:nvGrpSpPr>
        <p:grpSpPr>
          <a:xfrm>
            <a:off x="208530" y="7372358"/>
            <a:ext cx="2089785" cy="138228"/>
            <a:chOff x="208530" y="7447197"/>
            <a:chExt cx="2089785" cy="151159"/>
          </a:xfrm>
        </p:grpSpPr>
        <p:sp>
          <p:nvSpPr>
            <p:cNvPr id="6" name="object 6"/>
            <p:cNvSpPr/>
            <p:nvPr/>
          </p:nvSpPr>
          <p:spPr>
            <a:xfrm>
              <a:off x="208530" y="7447197"/>
              <a:ext cx="2089785" cy="151159"/>
            </a:xfrm>
            <a:prstGeom prst="homePlate">
              <a:avLst/>
            </a:pr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2000" dirty="0"/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295525" y="7447401"/>
              <a:ext cx="1915795" cy="150753"/>
            </a:xfrm>
            <a:prstGeom prst="rect">
              <a:avLst/>
            </a:prstGeom>
          </p:spPr>
          <p:txBody>
            <a:bodyPr vert="horz" wrap="square" lIns="0" tIns="14604" rIns="0" bIns="0" rtlCol="0" anchor="ctr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lang="en-US" sz="800" b="1" spc="65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Arial"/>
                </a:rPr>
                <a:t>Module</a:t>
              </a:r>
              <a:r>
                <a:rPr lang="en-US" sz="800" b="1" spc="-15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Arial"/>
                </a:rPr>
                <a:t> </a:t>
              </a:r>
              <a:r>
                <a:rPr lang="en-US" sz="800" b="1" spc="55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Arial"/>
                </a:rPr>
                <a:t>Mechanical</a:t>
              </a:r>
              <a:r>
                <a:rPr lang="en-US" sz="800" b="1" spc="-1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Arial"/>
                </a:rPr>
                <a:t> </a:t>
              </a:r>
              <a:r>
                <a:rPr lang="en-US" sz="800" b="1" spc="5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Arial"/>
                </a:rPr>
                <a:t>Data</a:t>
              </a:r>
              <a:endParaRPr lang="en-US" sz="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/>
              </a:endParaRPr>
            </a:p>
          </p:txBody>
        </p:sp>
      </p:grpSp>
      <p:graphicFrame>
        <p:nvGraphicFramePr>
          <p:cNvPr id="20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617554"/>
              </p:ext>
            </p:extLst>
          </p:nvPr>
        </p:nvGraphicFramePr>
        <p:xfrm>
          <a:off x="217747" y="6144327"/>
          <a:ext cx="6803660" cy="891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7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5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5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59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5916">
                  <a:extLst>
                    <a:ext uri="{9D8B030D-6E8A-4147-A177-3AD203B41FA5}">
                      <a16:colId xmlns:a16="http://schemas.microsoft.com/office/drawing/2014/main" val="1269041628"/>
                    </a:ext>
                  </a:extLst>
                </a:gridCol>
                <a:gridCol w="695916">
                  <a:extLst>
                    <a:ext uri="{9D8B030D-6E8A-4147-A177-3AD203B41FA5}">
                      <a16:colId xmlns:a16="http://schemas.microsoft.com/office/drawing/2014/main" val="560585090"/>
                    </a:ext>
                  </a:extLst>
                </a:gridCol>
              </a:tblGrid>
              <a:tr h="152954">
                <a:tc>
                  <a:txBody>
                    <a:bodyPr/>
                    <a:lstStyle/>
                    <a:p>
                      <a:pPr marL="28321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50" b="1" spc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Bifacial Gain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50" b="1" spc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Measurement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604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50" b="1" spc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50" b="1" spc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050" b="1" spc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r>
                        <a:rPr sz="1050" b="1" spc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Wp</a:t>
                      </a:r>
                      <a:endParaRPr sz="1050" b="1" spc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50" b="1" spc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050" b="1" spc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r>
                        <a:rPr sz="1050" b="1" spc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Wp</a:t>
                      </a:r>
                      <a:endParaRPr sz="1050" b="1" spc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b="1" spc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050" b="1" spc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r>
                        <a:rPr sz="1050" b="1" spc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Wp</a:t>
                      </a:r>
                      <a:endParaRPr sz="1050" b="1" spc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80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spc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590Wp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80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spc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600Wp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53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b="1" spc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b="1" spc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Peak Power (Pmax)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b="1" spc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8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</a:t>
                      </a:r>
                      <a:endParaRPr sz="800" b="1" spc="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599</a:t>
                      </a:r>
                      <a:endParaRPr sz="800" b="1" spc="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3144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605</a:t>
                      </a:r>
                      <a:endParaRPr sz="800" b="1" spc="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615</a:t>
                      </a:r>
                      <a:endParaRPr sz="800" b="1" spc="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625</a:t>
                      </a:r>
                      <a:endParaRPr sz="800" b="1" spc="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536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700" b="1" spc="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6540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b="1" spc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 Efﬁciency</a:t>
                      </a:r>
                      <a:endParaRPr sz="800" b="1" spc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b="1" spc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r>
                        <a:rPr sz="8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8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64%</a:t>
                      </a:r>
                      <a:endParaRPr sz="800" b="1" spc="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23.21%</a:t>
                      </a:r>
                      <a:endParaRPr sz="800" b="1" spc="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1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23.42%</a:t>
                      </a:r>
                      <a:endParaRPr sz="800" b="1" spc="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23.80%</a:t>
                      </a:r>
                      <a:endParaRPr sz="800" b="1" spc="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24.19%</a:t>
                      </a:r>
                      <a:endParaRPr sz="800" b="1" spc="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53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b="1" spc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b="1" spc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Peak Power (Pmax)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b="1" spc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610</a:t>
                      </a:r>
                      <a:endParaRPr sz="800" b="1" spc="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627</a:t>
                      </a:r>
                      <a:endParaRPr sz="800" b="1" spc="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1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630</a:t>
                      </a:r>
                      <a:endParaRPr sz="800" b="1" spc="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640</a:t>
                      </a:r>
                      <a:endParaRPr sz="800" b="1" spc="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650</a:t>
                      </a:r>
                      <a:endParaRPr sz="800" b="1" spc="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536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700" b="1" spc="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6540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b="1" spc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 Efﬁciency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b="1" spc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23.61%</a:t>
                      </a:r>
                      <a:endParaRPr sz="800" b="1" spc="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24.29%</a:t>
                      </a:r>
                      <a:endParaRPr sz="800" b="1" spc="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920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24.39%</a:t>
                      </a:r>
                      <a:endParaRPr sz="800" b="1" spc="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24.77%</a:t>
                      </a:r>
                      <a:endParaRPr sz="800" b="1" spc="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25.16%</a:t>
                      </a:r>
                      <a:endParaRPr sz="800" b="1" spc="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53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b="1" spc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b="1" spc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Peak Power (Pmax)</a:t>
                      </a:r>
                      <a:endParaRPr sz="800" b="1" spc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b="1" spc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635</a:t>
                      </a:r>
                      <a:endParaRPr sz="800" b="1" spc="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sz="800" b="1" spc="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541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655</a:t>
                      </a:r>
                      <a:endParaRPr sz="800" b="1" spc="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665</a:t>
                      </a:r>
                      <a:endParaRPr sz="800" b="1" spc="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675</a:t>
                      </a:r>
                      <a:endParaRPr sz="800" b="1" spc="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6536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700" b="1" spc="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6540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b="1" spc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 Efﬁciency</a:t>
                      </a:r>
                      <a:endParaRPr sz="800" b="1" spc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b="1" spc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24.58%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sz="800" b="1" spc="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25.35%</a:t>
                      </a:r>
                      <a:endParaRPr sz="800" b="1" spc="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25.74%</a:t>
                      </a:r>
                      <a:endParaRPr sz="800" b="1" spc="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26.13%</a:t>
                      </a:r>
                      <a:endParaRPr sz="800" b="1" spc="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416532"/>
              </p:ext>
            </p:extLst>
          </p:nvPr>
        </p:nvGraphicFramePr>
        <p:xfrm>
          <a:off x="217747" y="3795844"/>
          <a:ext cx="6803660" cy="17712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4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0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07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073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50731">
                  <a:extLst>
                    <a:ext uri="{9D8B030D-6E8A-4147-A177-3AD203B41FA5}">
                      <a16:colId xmlns:a16="http://schemas.microsoft.com/office/drawing/2014/main" val="268259146"/>
                    </a:ext>
                  </a:extLst>
                </a:gridCol>
                <a:gridCol w="950731">
                  <a:extLst>
                    <a:ext uri="{9D8B030D-6E8A-4147-A177-3AD203B41FA5}">
                      <a16:colId xmlns:a16="http://schemas.microsoft.com/office/drawing/2014/main" val="893013441"/>
                    </a:ext>
                  </a:extLst>
                </a:gridCol>
              </a:tblGrid>
              <a:tr h="129197">
                <a:tc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700" b="1" spc="0" dirty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Peak Power, Pmax (Wp)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sz="800" b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sz="800" b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sz="800" b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3144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sz="800" b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590</a:t>
                      </a:r>
                      <a:endParaRPr sz="800" b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sz="800" b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903">
                <a:tc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700" b="1" spc="0" dirty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Voltage at Maximum power, Vmp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sz="800" b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sz="800" b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1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3.52</a:t>
                      </a:r>
                      <a:endParaRPr sz="800" b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44.05</a:t>
                      </a:r>
                      <a:endParaRPr sz="800" b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44.68</a:t>
                      </a:r>
                      <a:endParaRPr sz="800" b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903">
                <a:tc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700" b="1" spc="0" dirty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Current at maximum power, Imp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sz="800" b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sz="800" b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1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sz="800" b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13.38</a:t>
                      </a:r>
                      <a:endParaRPr sz="800" b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13.43</a:t>
                      </a:r>
                      <a:endParaRPr sz="800" b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197">
                <a:tc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700" b="1" spc="0" dirty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Open circuit voltage, Voc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850"/>
                        </a:lnSpc>
                        <a:spcBef>
                          <a:spcPts val="0"/>
                        </a:spcBef>
                      </a:pPr>
                      <a:r>
                        <a:rPr sz="8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sz="800" b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r>
                        <a:rPr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sz="800" b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20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r>
                        <a:rPr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sz="800" b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51.24</a:t>
                      </a:r>
                      <a:endParaRPr sz="800" b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51.29</a:t>
                      </a:r>
                      <a:endParaRPr sz="800" b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197">
                <a:tc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700" b="1" spc="0" dirty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Short circuit current, Isc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</a:t>
                      </a:r>
                      <a:r>
                        <a:rPr lang="en-US"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sz="800" b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  <a:endParaRPr sz="800" b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541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</a:t>
                      </a:r>
                      <a:endParaRPr sz="800" b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14.26</a:t>
                      </a:r>
                      <a:endParaRPr sz="800" b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14.46</a:t>
                      </a:r>
                      <a:endParaRPr sz="800" b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496">
                <a:tc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000" b="1" spc="0" dirty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Module Efﬁciency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000" b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21.98%</a:t>
                      </a:r>
                      <a:endParaRPr lang="en-US" sz="1000" b="1" spc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sz="10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</a:t>
                      </a:r>
                      <a:r>
                        <a:rPr sz="10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sz="1000" b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sz="10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r>
                        <a:rPr sz="10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sz="1000" b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22.84%</a:t>
                      </a:r>
                      <a:endParaRPr sz="1000" b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23.22%</a:t>
                      </a:r>
                      <a:endParaRPr sz="1000" b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3047">
                <a:tc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700" b="1" spc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Operating Temperature ( 0C)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048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-40°C~+85°C</a:t>
                      </a:r>
                      <a:endParaRPr sz="700" b="1" spc="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Temperature coefﬁcient of </a:t>
                      </a:r>
                      <a:r>
                        <a:rPr lang="en-US" sz="700" b="1" spc="0" dirty="0" err="1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Isc</a:t>
                      </a:r>
                      <a:r>
                        <a:rPr lang="en-US" sz="7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spc="0" dirty="0" smtClean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-0.046%/°C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spc="0" dirty="0" smtClean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094">
                <a:tc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700" b="1" spc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Maximum system voltage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048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1500VDC</a:t>
                      </a:r>
                      <a:endParaRPr sz="700" b="1" spc="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Nominal Operating cell temperature (NOCT)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spc="0" dirty="0" smtClean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45±2°C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spc="0" dirty="0" smtClean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3047">
                <a:tc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700" b="1" spc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Maximum series fuse rating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048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30A</a:t>
                      </a:r>
                      <a:endParaRPr sz="700" b="1" spc="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Fire Safety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6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7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Class-C</a:t>
                      </a:r>
                      <a:endParaRPr sz="700" b="1" spc="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6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3047">
                <a:tc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700" b="1" spc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Power tolerance (Wp)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048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0~+3%</a:t>
                      </a:r>
                      <a:endParaRPr sz="700" b="1" spc="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Application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6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7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Class-A</a:t>
                      </a:r>
                      <a:endParaRPr sz="700" b="1" spc="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6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6094">
                <a:tc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700" b="1" spc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Temperature coefﬁcient of Pmax (γ)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048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-0.30%/°C</a:t>
                      </a:r>
                      <a:endParaRPr sz="700" b="1" spc="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Safety Class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6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7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Class-II</a:t>
                      </a:r>
                      <a:endParaRPr sz="700" b="1" spc="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6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3047">
                <a:tc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700" b="1" spc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Temperature coefﬁcient of Voc (ß)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048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-0.26%/°C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Temperature coefﬁcient of </a:t>
                      </a:r>
                      <a:r>
                        <a:rPr lang="en-US" sz="700" b="1" spc="0" dirty="0" err="1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Isc</a:t>
                      </a:r>
                      <a:r>
                        <a:rPr lang="en-US" sz="7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spc="0" dirty="0" smtClean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spc="0" dirty="0" smtClean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-0.046%/°C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spc="0" dirty="0" smtClean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31" name="object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502922"/>
              </p:ext>
            </p:extLst>
          </p:nvPr>
        </p:nvGraphicFramePr>
        <p:xfrm>
          <a:off x="217747" y="3492920"/>
          <a:ext cx="6803660" cy="3068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7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16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16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1611">
                  <a:extLst>
                    <a:ext uri="{9D8B030D-6E8A-4147-A177-3AD203B41FA5}">
                      <a16:colId xmlns:a16="http://schemas.microsoft.com/office/drawing/2014/main" val="2026857881"/>
                    </a:ext>
                  </a:extLst>
                </a:gridCol>
                <a:gridCol w="951611">
                  <a:extLst>
                    <a:ext uri="{9D8B030D-6E8A-4147-A177-3AD203B41FA5}">
                      <a16:colId xmlns:a16="http://schemas.microsoft.com/office/drawing/2014/main" val="1945416856"/>
                    </a:ext>
                  </a:extLst>
                </a:gridCol>
              </a:tblGrid>
              <a:tr h="99714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050" b="1" spc="60" dirty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Module</a:t>
                      </a:r>
                      <a:r>
                        <a:rPr sz="1050" b="1" spc="-35" dirty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 </a:t>
                      </a:r>
                      <a:r>
                        <a:rPr sz="1050" b="1" spc="25" dirty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Type</a:t>
                      </a:r>
                      <a:endParaRPr sz="1050" b="1" dirty="0">
                        <a:latin typeface="Century Gothic" panose="020B0502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b="1" dirty="0">
                        <a:latin typeface="Century Gothic" panose="020B0502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b="1" spc="60" dirty="0" smtClean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5</a:t>
                      </a:r>
                      <a:r>
                        <a:rPr lang="en-US" sz="1050" b="1" spc="60" dirty="0" smtClean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60</a:t>
                      </a:r>
                      <a:r>
                        <a:rPr sz="1050" b="1" spc="60" dirty="0" smtClean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Wp</a:t>
                      </a:r>
                      <a:endParaRPr sz="1050" b="1" dirty="0">
                        <a:latin typeface="Century Gothic" panose="020B0502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b="1" spc="55" dirty="0" smtClean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5</a:t>
                      </a:r>
                      <a:r>
                        <a:rPr lang="en-US" sz="1050" b="1" spc="55" dirty="0" smtClean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70</a:t>
                      </a:r>
                      <a:r>
                        <a:rPr sz="1050" b="1" spc="55" dirty="0" smtClean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Wp</a:t>
                      </a:r>
                      <a:endParaRPr sz="1050" b="1" dirty="0">
                        <a:latin typeface="Century Gothic" panose="020B0502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b="1" spc="80" dirty="0" smtClean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5</a:t>
                      </a:r>
                      <a:r>
                        <a:rPr lang="en-US" sz="1050" b="1" spc="80" dirty="0" smtClean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80</a:t>
                      </a:r>
                      <a:r>
                        <a:rPr sz="1050" b="1" spc="80" dirty="0" smtClean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Wp</a:t>
                      </a:r>
                      <a:endParaRPr sz="1050" b="1" dirty="0">
                        <a:latin typeface="Century Gothic" panose="020B0502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50" b="1" spc="80" dirty="0" smtClean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590Wp</a:t>
                      </a:r>
                      <a:endParaRPr sz="1050" b="1" dirty="0">
                        <a:latin typeface="Century Gothic" panose="020B0502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50" b="1" dirty="0" smtClean="0">
                          <a:latin typeface="Century Gothic" panose="020B0502020202020204" pitchFamily="34" charset="0"/>
                          <a:cs typeface="Arial"/>
                        </a:rPr>
                        <a:t>600Wp</a:t>
                      </a:r>
                      <a:endParaRPr sz="1050" b="1" dirty="0">
                        <a:latin typeface="Century Gothic" panose="020B0502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788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b="1" spc="45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Conditions</a:t>
                      </a:r>
                      <a:endParaRPr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spc="7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  <a:endParaRPr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</a:pPr>
                      <a:r>
                        <a:rPr lang="en-US" sz="900" b="1" spc="7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STC</a:t>
                      </a:r>
                      <a:endParaRPr lang="en-US" sz="900" b="1" spc="7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0" cap="none" spc="7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STC</a:t>
                      </a:r>
                      <a:endParaRPr kumimoji="0" lang="en-US" sz="900" b="1" i="0" u="none" strike="noStrike" kern="0" cap="none" spc="7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0" cap="none" spc="7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STC</a:t>
                      </a:r>
                      <a:endParaRPr kumimoji="0" lang="en-US" sz="900" b="1" i="0" u="none" strike="noStrike" kern="0" cap="none" spc="7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0" cap="none" spc="7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STC</a:t>
                      </a:r>
                      <a:endParaRPr kumimoji="0" lang="en-US" sz="900" b="1" i="0" u="none" strike="noStrike" kern="0" cap="none" spc="7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0" cap="none" spc="7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STC</a:t>
                      </a:r>
                      <a:endParaRPr kumimoji="0" lang="en-US" sz="900" b="1" i="0" u="none" strike="noStrike" kern="0" cap="none" spc="7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object 35"/>
          <p:cNvSpPr txBox="1"/>
          <p:nvPr/>
        </p:nvSpPr>
        <p:spPr>
          <a:xfrm>
            <a:off x="215023" y="5614568"/>
            <a:ext cx="6941695" cy="233782"/>
          </a:xfrm>
          <a:prstGeom prst="rect">
            <a:avLst/>
          </a:prstGeom>
        </p:spPr>
        <p:txBody>
          <a:bodyPr vert="horz" wrap="square" lIns="0" tIns="11430" rIns="0" bIns="0" rtlCol="0" anchor="ctr">
            <a:spAutoFit/>
          </a:bodyPr>
          <a:lstStyle/>
          <a:p>
            <a:pPr marL="12700" marR="5080">
              <a:lnSpc>
                <a:spcPct val="106500"/>
              </a:lnSpc>
              <a:spcBef>
                <a:spcPts val="90"/>
              </a:spcBef>
            </a:pPr>
            <a:r>
              <a:rPr sz="700" b="1" spc="-3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STC: </a:t>
            </a:r>
            <a:r>
              <a:rPr sz="700" b="1" spc="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Irradiance</a:t>
            </a:r>
            <a:r>
              <a:rPr sz="700" b="1" spc="-3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-1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1000W/m²,</a:t>
            </a:r>
            <a:r>
              <a:rPr sz="700" b="1" spc="-3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4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  <a:r>
              <a:rPr sz="700" b="1" spc="-3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2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sz="700" b="1" spc="-3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25°C, </a:t>
            </a:r>
            <a:r>
              <a:rPr sz="700" b="1" spc="6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sz="700" b="1" spc="-3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-10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=1.5;</a:t>
            </a:r>
            <a:r>
              <a:rPr sz="700" b="1" spc="-3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NOCT:</a:t>
            </a:r>
            <a:r>
              <a:rPr sz="700" b="1" spc="-3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Irradiance</a:t>
            </a:r>
            <a:r>
              <a:rPr sz="700" b="1" spc="-3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800W/m²,</a:t>
            </a:r>
            <a:r>
              <a:rPr sz="700" b="1" spc="-3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3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</a:t>
            </a:r>
            <a:r>
              <a:rPr sz="700" b="1" spc="-3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2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sz="700" b="1" spc="-3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-1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20°C,</a:t>
            </a:r>
            <a:r>
              <a:rPr sz="700" b="1" spc="-3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-4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AM=1.5,</a:t>
            </a:r>
            <a:r>
              <a:rPr sz="700" b="1" spc="-3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4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</a:t>
            </a:r>
            <a:r>
              <a:rPr sz="700" b="1" spc="-3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2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</a:t>
            </a:r>
            <a:r>
              <a:rPr sz="700" b="1" spc="-3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-5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1m/s.</a:t>
            </a:r>
            <a:r>
              <a:rPr sz="700" b="1" spc="-3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1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sz="700" b="1" spc="-3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2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sz="700" b="1" spc="-3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2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r>
              <a:rPr sz="700" b="1" spc="-3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1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700" b="1" spc="-3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-4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4.5%</a:t>
            </a:r>
            <a:r>
              <a:rPr sz="700" b="1" spc="-3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1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700" b="1" spc="-3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200W/m²</a:t>
            </a:r>
            <a:r>
              <a:rPr sz="700" b="1" spc="-3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sz="700" b="1" spc="1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2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sz="700" b="1" spc="-4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IEC</a:t>
            </a:r>
            <a:r>
              <a:rPr sz="700" b="1" spc="-4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1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60904-</a:t>
            </a:r>
            <a:r>
              <a:rPr sz="700" b="1" spc="-4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-11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sz="700" b="1" spc="-4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2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</a:t>
            </a:r>
            <a:r>
              <a:rPr sz="700" b="1" spc="-4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1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Pmax,</a:t>
            </a:r>
            <a:r>
              <a:rPr sz="700" b="1" spc="-4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sz="700" b="1" spc="-4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2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sz="700" b="1" spc="-4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1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sz="700" b="1" spc="-4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1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sz="700" b="1" spc="-4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1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tolerance</a:t>
            </a:r>
            <a:r>
              <a:rPr sz="700" b="1" spc="-4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1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700" b="1" spc="-4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-7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+/-5%,</a:t>
            </a:r>
            <a:r>
              <a:rPr sz="700" b="1" spc="-4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3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sz="700" b="1" spc="-4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2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uncertainty</a:t>
            </a:r>
            <a:r>
              <a:rPr sz="700" b="1" spc="-45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-8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+/-3%</a:t>
            </a:r>
            <a:endParaRPr sz="700" b="1" dirty="0">
              <a:solidFill>
                <a:schemeClr val="tx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E48AAA-F234-A372-9A7C-6B72D322EDE7}"/>
              </a:ext>
            </a:extLst>
          </p:cNvPr>
          <p:cNvSpPr/>
          <p:nvPr/>
        </p:nvSpPr>
        <p:spPr>
          <a:xfrm>
            <a:off x="230291" y="148258"/>
            <a:ext cx="6791119" cy="3033931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F631123-A9FA-5576-AEA6-48B03D67E66D}"/>
              </a:ext>
            </a:extLst>
          </p:cNvPr>
          <p:cNvGrpSpPr/>
          <p:nvPr/>
        </p:nvGrpSpPr>
        <p:grpSpPr>
          <a:xfrm>
            <a:off x="217591" y="5876357"/>
            <a:ext cx="3278118" cy="249789"/>
            <a:chOff x="195332" y="3238516"/>
            <a:chExt cx="3278118" cy="272793"/>
          </a:xfrm>
        </p:grpSpPr>
        <p:sp>
          <p:nvSpPr>
            <p:cNvPr id="46" name="Arrow: Pentagon 45">
              <a:extLst>
                <a:ext uri="{FF2B5EF4-FFF2-40B4-BE49-F238E27FC236}">
                  <a16:creationId xmlns:a16="http://schemas.microsoft.com/office/drawing/2014/main" id="{9392425D-AA2E-A828-0712-0B3ED2512FEE}"/>
                </a:ext>
              </a:extLst>
            </p:cNvPr>
            <p:cNvSpPr/>
            <p:nvPr/>
          </p:nvSpPr>
          <p:spPr>
            <a:xfrm>
              <a:off x="195332" y="3238516"/>
              <a:ext cx="3278118" cy="272793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457200">
                <a:defRPr/>
              </a:pPr>
              <a:endParaRPr lang="en-US" sz="16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7" name="object 30">
              <a:extLst>
                <a:ext uri="{FF2B5EF4-FFF2-40B4-BE49-F238E27FC236}">
                  <a16:creationId xmlns:a16="http://schemas.microsoft.com/office/drawing/2014/main" id="{4A76BC07-FE6B-CB87-07CE-271B41DA01EA}"/>
                </a:ext>
              </a:extLst>
            </p:cNvPr>
            <p:cNvSpPr txBox="1"/>
            <p:nvPr/>
          </p:nvSpPr>
          <p:spPr>
            <a:xfrm>
              <a:off x="347767" y="3283529"/>
              <a:ext cx="2973248" cy="182766"/>
            </a:xfrm>
            <a:prstGeom prst="rect">
              <a:avLst/>
            </a:prstGeom>
          </p:spPr>
          <p:txBody>
            <a:bodyPr vert="horz" wrap="square" lIns="0" tIns="13335" rIns="0" bIns="0" rtlCol="0" anchor="ctr">
              <a:spAutoFit/>
            </a:bodyPr>
            <a:lstStyle/>
            <a:p>
              <a:pPr marL="118110">
                <a:lnSpc>
                  <a:spcPct val="100000"/>
                </a:lnSpc>
                <a:spcBef>
                  <a:spcPts val="605"/>
                </a:spcBef>
              </a:pPr>
              <a:r>
                <a:rPr lang="en-US" sz="1000" b="1" spc="2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Arial"/>
                </a:rPr>
                <a:t>BI-FACIAL</a:t>
              </a:r>
              <a:r>
                <a:rPr lang="en-US" sz="10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Arial"/>
                </a:rPr>
                <a:t> </a:t>
              </a:r>
              <a:r>
                <a:rPr lang="en-US" sz="1000" b="1" spc="3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Arial"/>
                </a:rPr>
                <a:t>OUTPUT</a:t>
              </a:r>
              <a:r>
                <a:rPr lang="en-US" sz="10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Arial"/>
                </a:rPr>
                <a:t> </a:t>
              </a:r>
              <a:r>
                <a:rPr lang="en-US" sz="1000" b="1" spc="45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Arial"/>
                </a:rPr>
                <a:t>-</a:t>
              </a:r>
              <a:r>
                <a:rPr lang="en-US" sz="10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Arial"/>
                </a:rPr>
                <a:t> </a:t>
              </a:r>
              <a:r>
                <a:rPr lang="en-US" sz="1000" b="1" spc="2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Arial"/>
                </a:rPr>
                <a:t>BACKSIDE</a:t>
              </a:r>
              <a:r>
                <a:rPr lang="en-US" sz="10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Arial"/>
                </a:rPr>
                <a:t> </a:t>
              </a:r>
              <a:r>
                <a:rPr lang="en-US" sz="1000" b="1" spc="55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Arial"/>
                </a:rPr>
                <a:t>POWER</a:t>
              </a:r>
              <a:r>
                <a:rPr lang="en-US" sz="10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Arial"/>
                </a:rPr>
                <a:t> </a:t>
              </a:r>
              <a:r>
                <a:rPr lang="en-US" sz="1000" b="1" spc="35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Arial"/>
                </a:rPr>
                <a:t>GAIN*</a:t>
              </a:r>
              <a:endParaRPr lang="en-US" sz="1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3D93B24-76B3-4683-0DC6-51047B2FAA00}"/>
              </a:ext>
            </a:extLst>
          </p:cNvPr>
          <p:cNvGrpSpPr/>
          <p:nvPr/>
        </p:nvGrpSpPr>
        <p:grpSpPr>
          <a:xfrm>
            <a:off x="195332" y="3220126"/>
            <a:ext cx="3278118" cy="272793"/>
            <a:chOff x="195332" y="3238516"/>
            <a:chExt cx="3278118" cy="272793"/>
          </a:xfrm>
        </p:grpSpPr>
        <p:sp>
          <p:nvSpPr>
            <p:cNvPr id="41" name="Arrow: Pentagon 40">
              <a:extLst>
                <a:ext uri="{FF2B5EF4-FFF2-40B4-BE49-F238E27FC236}">
                  <a16:creationId xmlns:a16="http://schemas.microsoft.com/office/drawing/2014/main" id="{3C6E3C68-0AA4-BF9B-277D-E12A889C9062}"/>
                </a:ext>
              </a:extLst>
            </p:cNvPr>
            <p:cNvSpPr/>
            <p:nvPr/>
          </p:nvSpPr>
          <p:spPr>
            <a:xfrm>
              <a:off x="195332" y="3238516"/>
              <a:ext cx="3278118" cy="272793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457200">
                <a:defRPr/>
              </a:pPr>
              <a:endParaRPr lang="en-US" sz="18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282563" y="3260458"/>
              <a:ext cx="3103657" cy="228909"/>
            </a:xfrm>
            <a:prstGeom prst="rect">
              <a:avLst/>
            </a:prstGeom>
          </p:spPr>
          <p:txBody>
            <a:bodyPr vert="horz" wrap="square" lIns="0" tIns="13335" rIns="0" bIns="0" rtlCol="0" anchor="ctr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en-US" sz="1400" b="1" spc="3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Arial"/>
                </a:rPr>
                <a:t>Electrical</a:t>
              </a:r>
              <a:r>
                <a:rPr lang="en-US" sz="1400" b="1" spc="-3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Arial"/>
                </a:rPr>
                <a:t> </a:t>
              </a:r>
              <a:r>
                <a:rPr lang="en-US" sz="1400" b="1" spc="7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Arial"/>
                </a:rPr>
                <a:t>Data</a:t>
              </a:r>
              <a:r>
                <a:rPr lang="en-US" sz="1400" b="1" spc="1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Arial"/>
                </a:rPr>
                <a:t> </a:t>
              </a:r>
              <a:r>
                <a:rPr lang="en-US" sz="1400" b="1" spc="7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Arial"/>
                </a:rPr>
                <a:t>Performance</a:t>
              </a:r>
              <a:endPara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8DEB144-5512-26FB-C5DC-A2840C3E4735}"/>
              </a:ext>
            </a:extLst>
          </p:cNvPr>
          <p:cNvGrpSpPr/>
          <p:nvPr/>
        </p:nvGrpSpPr>
        <p:grpSpPr>
          <a:xfrm>
            <a:off x="158694" y="8834794"/>
            <a:ext cx="3824604" cy="518756"/>
            <a:chOff x="215024" y="9366622"/>
            <a:chExt cx="3824604" cy="518756"/>
          </a:xfrm>
        </p:grpSpPr>
        <p:sp>
          <p:nvSpPr>
            <p:cNvPr id="17" name="object 17"/>
            <p:cNvSpPr txBox="1"/>
            <p:nvPr/>
          </p:nvSpPr>
          <p:spPr>
            <a:xfrm>
              <a:off x="215024" y="9366622"/>
              <a:ext cx="3824604" cy="1359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94615">
                <a:lnSpc>
                  <a:spcPct val="100000"/>
                </a:lnSpc>
                <a:spcBef>
                  <a:spcPts val="100"/>
                </a:spcBef>
              </a:pPr>
              <a:r>
                <a:rPr lang="en-US" sz="800" b="1" spc="-20" dirty="0">
                  <a:solidFill>
                    <a:srgbClr val="242E68"/>
                  </a:solidFill>
                  <a:latin typeface="Century Gothic" panose="020B0502020202020204" pitchFamily="34" charset="0"/>
                  <a:cs typeface="Arial Black"/>
                </a:rPr>
                <a:t>P</a:t>
              </a:r>
              <a:r>
                <a:rPr sz="800" b="1" spc="-20" dirty="0">
                  <a:solidFill>
                    <a:srgbClr val="242E68"/>
                  </a:solidFill>
                  <a:latin typeface="Century Gothic" panose="020B0502020202020204" pitchFamily="34" charset="0"/>
                  <a:cs typeface="Arial Black"/>
                </a:rPr>
                <a:t>er</a:t>
              </a:r>
              <a:r>
                <a:rPr sz="800" b="1" spc="-50" dirty="0">
                  <a:solidFill>
                    <a:srgbClr val="242E68"/>
                  </a:solidFill>
                  <a:latin typeface="Century Gothic" panose="020B0502020202020204" pitchFamily="34" charset="0"/>
                  <a:cs typeface="Arial Black"/>
                </a:rPr>
                <a:t> </a:t>
              </a:r>
              <a:r>
                <a:rPr sz="800" b="1" spc="-60" dirty="0">
                  <a:solidFill>
                    <a:srgbClr val="242E68"/>
                  </a:solidFill>
                  <a:latin typeface="Century Gothic" panose="020B0502020202020204" pitchFamily="34" charset="0"/>
                  <a:cs typeface="Arial Black"/>
                </a:rPr>
                <a:t>C</a:t>
              </a:r>
              <a:r>
                <a:rPr sz="800" b="1" spc="-25" dirty="0">
                  <a:solidFill>
                    <a:srgbClr val="242E68"/>
                  </a:solidFill>
                  <a:latin typeface="Century Gothic" panose="020B0502020202020204" pitchFamily="34" charset="0"/>
                  <a:cs typeface="Arial Black"/>
                </a:rPr>
                <a:t>ontainer</a:t>
              </a:r>
              <a:r>
                <a:rPr sz="700" b="1" spc="10" dirty="0">
                  <a:solidFill>
                    <a:srgbClr val="242E68"/>
                  </a:solidFill>
                  <a:latin typeface="Century Gothic" panose="020B0502020202020204" pitchFamily="34" charset="0"/>
                  <a:cs typeface="Verdana"/>
                </a:rPr>
                <a:t>.</a:t>
              </a:r>
              <a:endParaRPr sz="700" b="1" dirty="0">
                <a:latin typeface="Century Gothic" panose="020B0502020202020204" pitchFamily="34" charset="0"/>
                <a:cs typeface="Verdana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2908182-A4FE-CFB2-94E3-43907B73AA65}"/>
                </a:ext>
              </a:extLst>
            </p:cNvPr>
            <p:cNvSpPr txBox="1"/>
            <p:nvPr/>
          </p:nvSpPr>
          <p:spPr>
            <a:xfrm>
              <a:off x="323872" y="9485268"/>
              <a:ext cx="362712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91440" indent="-91440">
                <a:lnSpc>
                  <a:spcPct val="100000"/>
                </a:lnSpc>
                <a:spcBef>
                  <a:spcPts val="775"/>
                </a:spcBef>
                <a:buSzPct val="70000"/>
                <a:buFont typeface="Wingdings" panose="05000000000000000000" pitchFamily="2" charset="2"/>
                <a:buChar char="Ø"/>
                <a:tabLst>
                  <a:tab pos="57150" algn="l"/>
                </a:tabLst>
              </a:pPr>
              <a:r>
                <a:rPr lang="en-US" sz="500" b="1" spc="1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en-US" sz="500" b="1" spc="-4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" b="1" spc="1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speciﬁcations</a:t>
              </a:r>
              <a:r>
                <a:rPr lang="en-US" sz="500" b="1" spc="-4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" b="1" spc="3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included</a:t>
              </a:r>
              <a:r>
                <a:rPr lang="en-US" sz="500" b="1" spc="-4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" b="1" spc="2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</a:t>
              </a:r>
              <a:r>
                <a:rPr lang="en-US" sz="500" b="1" spc="-4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" b="1" spc="1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</a:t>
              </a:r>
              <a:r>
                <a:rPr lang="en-US" sz="500" b="1" spc="-4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" b="1" spc="2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datasheet</a:t>
              </a:r>
              <a:r>
                <a:rPr lang="en-US" sz="500" b="1" spc="-4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" b="1" spc="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are</a:t>
              </a:r>
              <a:r>
                <a:rPr lang="en-US" sz="500" b="1" spc="-4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" b="1" spc="1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subject</a:t>
              </a:r>
              <a:r>
                <a:rPr lang="en-US" sz="500" b="1" spc="-4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" b="1" spc="1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</a:t>
              </a:r>
              <a:r>
                <a:rPr lang="en-US" sz="500" b="1" spc="-4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" b="1" spc="3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change</a:t>
              </a:r>
              <a:r>
                <a:rPr lang="en-US" sz="500" b="1" spc="-4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" b="1" spc="3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without</a:t>
              </a:r>
              <a:r>
                <a:rPr lang="en-US" sz="500" b="1" spc="-4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" b="1" spc="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notice.</a:t>
              </a:r>
              <a:endParaRPr lang="en-US" sz="5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1440" indent="-91440">
                <a:lnSpc>
                  <a:spcPct val="100000"/>
                </a:lnSpc>
                <a:spcBef>
                  <a:spcPts val="25"/>
                </a:spcBef>
                <a:buSzPct val="70000"/>
                <a:buFont typeface="Wingdings" panose="05000000000000000000" pitchFamily="2" charset="2"/>
                <a:buChar char="Ø"/>
                <a:tabLst>
                  <a:tab pos="57150" algn="l"/>
                </a:tabLst>
              </a:pPr>
              <a:r>
                <a:rPr lang="en-US" sz="500" b="1" spc="1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en-US" sz="500" b="1" spc="-5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" b="1" spc="1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electrical</a:t>
              </a:r>
              <a:r>
                <a:rPr lang="en-US" sz="500" b="1" spc="-5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" b="1" spc="2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</a:t>
              </a:r>
              <a:r>
                <a:rPr lang="en-US" sz="500" b="1" spc="-5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" b="1" spc="1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given</a:t>
              </a:r>
              <a:r>
                <a:rPr lang="en-US" sz="500" b="1" spc="-4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" b="1" spc="1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here</a:t>
              </a:r>
              <a:r>
                <a:rPr lang="en-US" sz="500" b="1" spc="-5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" b="1" spc="-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</a:t>
              </a:r>
              <a:r>
                <a:rPr lang="en-US" sz="500" b="1" spc="-5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" b="1" spc="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</a:t>
              </a:r>
              <a:r>
                <a:rPr lang="en-US" sz="500" b="1" spc="-5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" b="1" spc="1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reference</a:t>
              </a:r>
              <a:r>
                <a:rPr lang="en-US" sz="500" b="1" spc="-4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" b="1" spc="2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purpose</a:t>
              </a:r>
              <a:r>
                <a:rPr lang="en-US" sz="500" b="1" spc="-5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" b="1" spc="-1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only.</a:t>
              </a:r>
              <a:endParaRPr lang="en-US" sz="5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1440" indent="-91440">
                <a:lnSpc>
                  <a:spcPct val="100000"/>
                </a:lnSpc>
                <a:spcBef>
                  <a:spcPts val="25"/>
                </a:spcBef>
                <a:buSzPct val="70000"/>
                <a:buFont typeface="Wingdings" panose="05000000000000000000" pitchFamily="2" charset="2"/>
                <a:buChar char="Ø"/>
                <a:tabLst>
                  <a:tab pos="57150" algn="l"/>
                </a:tabLst>
              </a:pPr>
              <a:r>
                <a:rPr lang="en-US" sz="500" b="1" spc="2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Please</a:t>
              </a:r>
              <a:r>
                <a:rPr lang="en-US" sz="500" b="1" spc="-4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" b="1" spc="3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conﬁrm</a:t>
              </a:r>
              <a:r>
                <a:rPr lang="en-US" sz="500" b="1" spc="-4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" b="1" spc="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</a:t>
              </a:r>
              <a:r>
                <a:rPr lang="en-US" sz="500" b="1" spc="-4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" b="1" spc="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exact</a:t>
              </a:r>
              <a:r>
                <a:rPr lang="en-US" sz="500" b="1" spc="-4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" b="1" spc="2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requirements</a:t>
              </a:r>
              <a:r>
                <a:rPr lang="en-US" sz="500" b="1" spc="-4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" b="1" spc="3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</a:t>
              </a:r>
              <a:r>
                <a:rPr lang="en-US" sz="500" b="1" spc="-4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" b="1" spc="2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en-US" sz="500" b="1" spc="-4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" b="1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sales</a:t>
              </a:r>
              <a:r>
                <a:rPr lang="en-US" sz="500" b="1" spc="-4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" b="1" spc="1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representative</a:t>
              </a:r>
              <a:r>
                <a:rPr lang="en-US" sz="500" b="1" spc="-4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" b="1" spc="2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while</a:t>
              </a:r>
              <a:r>
                <a:rPr lang="en-US" sz="500" b="1" spc="-4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" b="1" spc="2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placing</a:t>
              </a:r>
              <a:r>
                <a:rPr lang="en-US" sz="500" b="1" spc="-4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" b="1" spc="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</a:t>
              </a:r>
              <a:r>
                <a:rPr lang="en-US" sz="500" b="1" spc="-4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" b="1" spc="-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order.</a:t>
              </a:r>
              <a:endParaRPr lang="en-US" sz="5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1440" indent="-91440">
                <a:lnSpc>
                  <a:spcPct val="100000"/>
                </a:lnSpc>
                <a:spcBef>
                  <a:spcPts val="20"/>
                </a:spcBef>
                <a:buSzPct val="70000"/>
                <a:buFont typeface="Wingdings" panose="05000000000000000000" pitchFamily="2" charset="2"/>
                <a:buChar char="Ø"/>
                <a:tabLst>
                  <a:tab pos="57150" algn="l"/>
                </a:tabLst>
              </a:pPr>
              <a:r>
                <a:rPr lang="en-US" sz="500" b="1" spc="1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Refer</a:t>
              </a:r>
              <a:r>
                <a:rPr lang="en-US" sz="500" b="1" spc="-4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" b="1" spc="1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installation</a:t>
              </a:r>
              <a:r>
                <a:rPr lang="en-US" sz="500" b="1" spc="-3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" b="1" spc="3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Manual</a:t>
              </a:r>
              <a:r>
                <a:rPr lang="en-US" sz="500" b="1" spc="-3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" b="1" spc="1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instructions</a:t>
              </a:r>
              <a:r>
                <a:rPr lang="en-US" sz="500" b="1" spc="-4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" b="1" spc="-2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</a:t>
              </a:r>
              <a:r>
                <a:rPr lang="en-US" sz="500" b="1" spc="-3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" b="1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Himalayan Solar</a:t>
              </a:r>
              <a:r>
                <a:rPr lang="en-US" sz="500" b="1" spc="-35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" b="1" spc="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warranty</a:t>
              </a:r>
              <a:r>
                <a:rPr lang="en-US" sz="500" b="1" spc="-3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" b="1" spc="2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statement</a:t>
              </a:r>
              <a:r>
                <a:rPr lang="en-US" sz="500" b="1" spc="-4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" b="1" spc="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</a:t>
              </a:r>
              <a:r>
                <a:rPr lang="en-US" sz="500" b="1" spc="-3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" b="1" spc="1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terms</a:t>
              </a:r>
              <a:r>
                <a:rPr lang="en-US" sz="500" b="1" spc="-3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" b="1" spc="-2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</a:t>
              </a:r>
              <a:r>
                <a:rPr lang="en-US" sz="500" b="1" spc="-4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" b="1" spc="1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conditions</a:t>
              </a:r>
              <a:endParaRPr lang="en-US" sz="5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5F3DBF0-03AC-07C2-77D0-D13D6FBA7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133" y="-31937"/>
            <a:ext cx="568566" cy="568566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382133" y="233066"/>
            <a:ext cx="6202953" cy="2901669"/>
            <a:chOff x="382133" y="233066"/>
            <a:chExt cx="6202953" cy="2901669"/>
          </a:xfrm>
        </p:grpSpPr>
        <p:pic>
          <p:nvPicPr>
            <p:cNvPr id="50" name="object 229"/>
            <p:cNvPicPr/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379390" y="233066"/>
              <a:ext cx="1610334" cy="2877184"/>
            </a:xfrm>
            <a:prstGeom prst="rect">
              <a:avLst/>
            </a:prstGeom>
          </p:spPr>
        </p:pic>
        <p:pic>
          <p:nvPicPr>
            <p:cNvPr id="60" name="object 2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2133" y="243831"/>
              <a:ext cx="1621586" cy="2848446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4229659" y="406863"/>
              <a:ext cx="2355427" cy="2727872"/>
              <a:chOff x="4079609" y="409544"/>
              <a:chExt cx="2355427" cy="2727872"/>
            </a:xfrm>
          </p:grpSpPr>
          <p:pic>
            <p:nvPicPr>
              <p:cNvPr id="48" name="object 228"/>
              <p:cNvPicPr/>
              <p:nvPr/>
            </p:nvPicPr>
            <p:blipFill>
              <a:blip r:embed="rId5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238498" y="409544"/>
                <a:ext cx="2196538" cy="2565822"/>
              </a:xfrm>
              <a:prstGeom prst="rect">
                <a:avLst/>
              </a:prstGeom>
            </p:spPr>
          </p:pic>
          <p:grpSp>
            <p:nvGrpSpPr>
              <p:cNvPr id="24" name="Group 23"/>
              <p:cNvGrpSpPr/>
              <p:nvPr/>
            </p:nvGrpSpPr>
            <p:grpSpPr>
              <a:xfrm>
                <a:off x="4079609" y="666750"/>
                <a:ext cx="1550728" cy="2470666"/>
                <a:chOff x="4079609" y="666750"/>
                <a:chExt cx="1550728" cy="2470666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5137894" y="666750"/>
                  <a:ext cx="492443" cy="184666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600" b="1" dirty="0" smtClean="0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1096+/-1</a:t>
                  </a:r>
                  <a:endParaRPr lang="en-US" sz="600" b="1" dirty="0">
                    <a:solidFill>
                      <a:schemeClr val="tx2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 rot="16200000">
                  <a:off x="4361088" y="1547395"/>
                  <a:ext cx="449162" cy="184666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600" b="1" dirty="0" smtClean="0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400+/-1</a:t>
                  </a:r>
                  <a:endParaRPr lang="en-US" sz="600" b="1" dirty="0">
                    <a:solidFill>
                      <a:schemeClr val="tx2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 rot="16200000">
                  <a:off x="4156010" y="1547395"/>
                  <a:ext cx="492443" cy="184666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600" b="1" dirty="0" smtClean="0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1100+/-1</a:t>
                  </a:r>
                  <a:endParaRPr lang="en-US" sz="600" b="1" dirty="0">
                    <a:solidFill>
                      <a:schemeClr val="tx2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 rot="16200000">
                  <a:off x="4073033" y="1547395"/>
                  <a:ext cx="492443" cy="184666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600" b="1" dirty="0" smtClean="0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1400+/-1</a:t>
                  </a:r>
                  <a:endParaRPr lang="en-US" sz="600" b="1" dirty="0">
                    <a:solidFill>
                      <a:schemeClr val="tx2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 rot="16200000">
                  <a:off x="3925720" y="1547395"/>
                  <a:ext cx="492443" cy="184666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600" b="1" dirty="0" smtClean="0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2278+/-1</a:t>
                  </a:r>
                  <a:endParaRPr lang="en-US" sz="600" b="1" dirty="0">
                    <a:solidFill>
                      <a:schemeClr val="tx2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5137894" y="2952750"/>
                  <a:ext cx="492443" cy="184666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600" b="1" dirty="0" smtClean="0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1134+/-1</a:t>
                  </a:r>
                  <a:endParaRPr lang="en-US" sz="600" b="1" dirty="0">
                    <a:solidFill>
                      <a:schemeClr val="tx2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59" name="Group 58"/>
          <p:cNvGrpSpPr/>
          <p:nvPr/>
        </p:nvGrpSpPr>
        <p:grpSpPr>
          <a:xfrm>
            <a:off x="4085166" y="7232616"/>
            <a:ext cx="3071552" cy="2133968"/>
            <a:chOff x="3983298" y="7284431"/>
            <a:chExt cx="3071552" cy="2133968"/>
          </a:xfrm>
        </p:grpSpPr>
        <p:sp>
          <p:nvSpPr>
            <p:cNvPr id="61" name="Rectangle 60"/>
            <p:cNvSpPr/>
            <p:nvPr/>
          </p:nvSpPr>
          <p:spPr>
            <a:xfrm>
              <a:off x="3983298" y="7418280"/>
              <a:ext cx="3071552" cy="1992420"/>
            </a:xfrm>
            <a:prstGeom prst="rect">
              <a:avLst/>
            </a:prstGeom>
            <a:solidFill>
              <a:srgbClr val="B7BCD8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94EAB0C-D721-71E7-2B5D-09BEE99C534A}"/>
                </a:ext>
              </a:extLst>
            </p:cNvPr>
            <p:cNvGrpSpPr/>
            <p:nvPr/>
          </p:nvGrpSpPr>
          <p:grpSpPr>
            <a:xfrm>
              <a:off x="4212879" y="7284431"/>
              <a:ext cx="2612390" cy="287995"/>
              <a:chOff x="4250614" y="7228505"/>
              <a:chExt cx="2612390" cy="287995"/>
            </a:xfrm>
          </p:grpSpPr>
          <p:sp>
            <p:nvSpPr>
              <p:cNvPr id="105" name="object 33"/>
              <p:cNvSpPr txBox="1"/>
              <p:nvPr/>
            </p:nvSpPr>
            <p:spPr>
              <a:xfrm>
                <a:off x="4250614" y="7228505"/>
                <a:ext cx="2612390" cy="170300"/>
              </a:xfrm>
              <a:prstGeom prst="leftRightArrow">
                <a:avLst>
                  <a:gd name="adj1" fmla="val 81870"/>
                  <a:gd name="adj2" fmla="val 37480"/>
                </a:avLst>
              </a:prstGeom>
              <a:solidFill>
                <a:schemeClr val="accent2"/>
              </a:solidFill>
            </p:spPr>
            <p:txBody>
              <a:bodyPr vert="horz" wrap="square" lIns="0" tIns="24765" rIns="0" bIns="0" rtlCol="0" anchor="ctr">
                <a:spAutoFit/>
              </a:bodyPr>
              <a:lstStyle/>
              <a:p>
                <a:pPr marL="219075" algn="ctr">
                  <a:lnSpc>
                    <a:spcPct val="100000"/>
                  </a:lnSpc>
                  <a:spcBef>
                    <a:spcPts val="195"/>
                  </a:spcBef>
                </a:pPr>
                <a:r>
                  <a:rPr sz="750" b="1" spc="45" dirty="0">
                    <a:solidFill>
                      <a:srgbClr val="FFFFFF"/>
                    </a:solidFill>
                    <a:latin typeface="Century Gothic" panose="020B0502020202020204" pitchFamily="34" charset="0"/>
                    <a:cs typeface="Arial"/>
                  </a:rPr>
                  <a:t>I-V</a:t>
                </a:r>
                <a:r>
                  <a:rPr sz="750" b="1" spc="-10" dirty="0">
                    <a:solidFill>
                      <a:srgbClr val="FFFFFF"/>
                    </a:solidFill>
                    <a:latin typeface="Century Gothic" panose="020B0502020202020204" pitchFamily="34" charset="0"/>
                    <a:cs typeface="Arial"/>
                  </a:rPr>
                  <a:t> </a:t>
                </a:r>
                <a:r>
                  <a:rPr sz="750" b="1" spc="35" dirty="0">
                    <a:solidFill>
                      <a:srgbClr val="FFFFFF"/>
                    </a:solidFill>
                    <a:latin typeface="Century Gothic" panose="020B0502020202020204" pitchFamily="34" charset="0"/>
                    <a:cs typeface="Arial"/>
                  </a:rPr>
                  <a:t>Characteristics</a:t>
                </a:r>
                <a:r>
                  <a:rPr sz="750" b="1" spc="-5" dirty="0">
                    <a:solidFill>
                      <a:srgbClr val="FFFFFF"/>
                    </a:solidFill>
                    <a:latin typeface="Century Gothic" panose="020B0502020202020204" pitchFamily="34" charset="0"/>
                    <a:cs typeface="Arial"/>
                  </a:rPr>
                  <a:t> </a:t>
                </a:r>
                <a:r>
                  <a:rPr sz="750" b="1" spc="60" dirty="0">
                    <a:solidFill>
                      <a:srgbClr val="FFFFFF"/>
                    </a:solidFill>
                    <a:latin typeface="Century Gothic" panose="020B0502020202020204" pitchFamily="34" charset="0"/>
                    <a:cs typeface="Arial"/>
                  </a:rPr>
                  <a:t>At</a:t>
                </a:r>
                <a:r>
                  <a:rPr sz="750" b="1" spc="-10" dirty="0">
                    <a:solidFill>
                      <a:srgbClr val="FFFFFF"/>
                    </a:solidFill>
                    <a:latin typeface="Century Gothic" panose="020B0502020202020204" pitchFamily="34" charset="0"/>
                    <a:cs typeface="Arial"/>
                  </a:rPr>
                  <a:t> </a:t>
                </a:r>
                <a:r>
                  <a:rPr sz="750" b="1" spc="55" dirty="0">
                    <a:solidFill>
                      <a:srgbClr val="FFFFFF"/>
                    </a:solidFill>
                    <a:latin typeface="Century Gothic" panose="020B0502020202020204" pitchFamily="34" charset="0"/>
                    <a:cs typeface="Arial"/>
                  </a:rPr>
                  <a:t>Different</a:t>
                </a:r>
                <a:r>
                  <a:rPr sz="750" b="1" spc="-5" dirty="0">
                    <a:solidFill>
                      <a:srgbClr val="FFFFFF"/>
                    </a:solidFill>
                    <a:latin typeface="Century Gothic" panose="020B0502020202020204" pitchFamily="34" charset="0"/>
                    <a:cs typeface="Arial"/>
                  </a:rPr>
                  <a:t> </a:t>
                </a:r>
                <a:r>
                  <a:rPr sz="750" b="1" spc="40" dirty="0">
                    <a:solidFill>
                      <a:srgbClr val="FFFFFF"/>
                    </a:solidFill>
                    <a:latin typeface="Century Gothic" panose="020B0502020202020204" pitchFamily="34" charset="0"/>
                    <a:cs typeface="Arial"/>
                  </a:rPr>
                  <a:t>Irradiations</a:t>
                </a:r>
                <a:endParaRPr sz="750" dirty="0">
                  <a:latin typeface="Century Gothic" panose="020B0502020202020204" pitchFamily="34" charset="0"/>
                  <a:cs typeface="Arial"/>
                </a:endParaRPr>
              </a:p>
            </p:txBody>
          </p:sp>
          <p:sp>
            <p:nvSpPr>
              <p:cNvPr id="106" name="object 26"/>
              <p:cNvSpPr txBox="1"/>
              <p:nvPr/>
            </p:nvSpPr>
            <p:spPr>
              <a:xfrm>
                <a:off x="4654080" y="7378643"/>
                <a:ext cx="1805458" cy="137857"/>
              </a:xfrm>
              <a:prstGeom prst="rect">
                <a:avLst/>
              </a:prstGeom>
            </p:spPr>
            <p:txBody>
              <a:bodyPr vert="horz" wrap="square" lIns="0" tIns="14604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14"/>
                  </a:spcBef>
                </a:pPr>
                <a:r>
                  <a:rPr sz="800" b="1" spc="25" dirty="0">
                    <a:solidFill>
                      <a:schemeClr val="accent2"/>
                    </a:solidFill>
                    <a:latin typeface="Arial Nova cond" panose="020B0506020202020204" pitchFamily="34" charset="0"/>
                    <a:cs typeface="Arial"/>
                  </a:rPr>
                  <a:t>P</a:t>
                </a:r>
                <a:r>
                  <a:rPr sz="800" b="1" spc="35" dirty="0">
                    <a:solidFill>
                      <a:schemeClr val="accent2"/>
                    </a:solidFill>
                    <a:latin typeface="Arial Nova cond" panose="020B0506020202020204" pitchFamily="34" charset="0"/>
                    <a:cs typeface="Arial"/>
                  </a:rPr>
                  <a:t>V</a:t>
                </a:r>
                <a:r>
                  <a:rPr sz="800" b="1" dirty="0">
                    <a:solidFill>
                      <a:schemeClr val="accent2"/>
                    </a:solidFill>
                    <a:latin typeface="Arial Nova cond" panose="020B0506020202020204" pitchFamily="34" charset="0"/>
                    <a:cs typeface="Arial"/>
                  </a:rPr>
                  <a:t> </a:t>
                </a:r>
                <a:r>
                  <a:rPr sz="800" b="1" spc="40" dirty="0">
                    <a:solidFill>
                      <a:schemeClr val="accent2"/>
                    </a:solidFill>
                    <a:latin typeface="Arial Nova cond" panose="020B0506020202020204" pitchFamily="34" charset="0"/>
                    <a:cs typeface="Arial"/>
                  </a:rPr>
                  <a:t>module</a:t>
                </a:r>
                <a:r>
                  <a:rPr sz="800" b="1" dirty="0">
                    <a:solidFill>
                      <a:schemeClr val="accent2"/>
                    </a:solidFill>
                    <a:latin typeface="Arial Nova cond" panose="020B0506020202020204" pitchFamily="34" charset="0"/>
                    <a:cs typeface="Arial"/>
                  </a:rPr>
                  <a:t> </a:t>
                </a:r>
                <a:r>
                  <a:rPr sz="800" b="1" spc="-40" dirty="0">
                    <a:solidFill>
                      <a:schemeClr val="accent2"/>
                    </a:solidFill>
                    <a:latin typeface="Arial Nova cond" panose="020B0506020202020204" pitchFamily="34" charset="0"/>
                    <a:cs typeface="Arial"/>
                  </a:rPr>
                  <a:t>:</a:t>
                </a:r>
                <a:r>
                  <a:rPr sz="800" b="1" dirty="0">
                    <a:solidFill>
                      <a:schemeClr val="accent2"/>
                    </a:solidFill>
                    <a:latin typeface="Arial Nova cond" panose="020B0506020202020204" pitchFamily="34" charset="0"/>
                    <a:cs typeface="Arial"/>
                  </a:rPr>
                  <a:t> </a:t>
                </a:r>
                <a:r>
                  <a:rPr lang="en-US" sz="800" b="1" spc="15" dirty="0" err="1">
                    <a:solidFill>
                      <a:schemeClr val="accent2"/>
                    </a:solidFill>
                    <a:latin typeface="Arial Nova cond" panose="020B0506020202020204" pitchFamily="34" charset="0"/>
                    <a:cs typeface="Arial"/>
                  </a:rPr>
                  <a:t>HimSol</a:t>
                </a:r>
                <a:r>
                  <a:rPr sz="800" b="1" spc="25" dirty="0">
                    <a:solidFill>
                      <a:schemeClr val="accent2"/>
                    </a:solidFill>
                    <a:latin typeface="Arial Nova cond" panose="020B0506020202020204" pitchFamily="34" charset="0"/>
                    <a:cs typeface="Arial"/>
                  </a:rPr>
                  <a:t>-</a:t>
                </a:r>
                <a:r>
                  <a:rPr sz="800" b="1" dirty="0">
                    <a:solidFill>
                      <a:schemeClr val="accent2"/>
                    </a:solidFill>
                    <a:latin typeface="Arial Nova cond" panose="020B0506020202020204" pitchFamily="34" charset="0"/>
                    <a:cs typeface="Arial"/>
                  </a:rPr>
                  <a:t> </a:t>
                </a:r>
                <a:r>
                  <a:rPr sz="800" b="1" spc="15" dirty="0">
                    <a:solidFill>
                      <a:schemeClr val="accent2"/>
                    </a:solidFill>
                    <a:latin typeface="Arial Nova cond" panose="020B0506020202020204" pitchFamily="34" charset="0"/>
                    <a:cs typeface="Arial"/>
                  </a:rPr>
                  <a:t>144</a:t>
                </a:r>
                <a:r>
                  <a:rPr sz="800" b="1" dirty="0">
                    <a:solidFill>
                      <a:schemeClr val="accent2"/>
                    </a:solidFill>
                    <a:latin typeface="Arial Nova cond" panose="020B0506020202020204" pitchFamily="34" charset="0"/>
                    <a:cs typeface="Arial"/>
                  </a:rPr>
                  <a:t> </a:t>
                </a:r>
                <a:r>
                  <a:rPr sz="800" b="1" spc="40" dirty="0">
                    <a:solidFill>
                      <a:schemeClr val="accent2"/>
                    </a:solidFill>
                    <a:latin typeface="Arial Nova cond" panose="020B0506020202020204" pitchFamily="34" charset="0"/>
                    <a:cs typeface="Arial"/>
                  </a:rPr>
                  <a:t>C</a:t>
                </a:r>
                <a:r>
                  <a:rPr lang="en-US" sz="800" b="1" spc="40" dirty="0">
                    <a:solidFill>
                      <a:schemeClr val="accent2"/>
                    </a:solidFill>
                    <a:latin typeface="Arial Nova cond" panose="020B0506020202020204" pitchFamily="34" charset="0"/>
                    <a:cs typeface="Arial"/>
                  </a:rPr>
                  <a:t>ell</a:t>
                </a:r>
                <a:r>
                  <a:rPr sz="800" b="1" spc="-15" dirty="0">
                    <a:solidFill>
                      <a:schemeClr val="accent2"/>
                    </a:solidFill>
                    <a:latin typeface="Arial Nova cond" panose="020B0506020202020204" pitchFamily="34" charset="0"/>
                    <a:cs typeface="Arial"/>
                  </a:rPr>
                  <a:t>”</a:t>
                </a:r>
                <a:endParaRPr sz="800" dirty="0">
                  <a:solidFill>
                    <a:schemeClr val="accent2"/>
                  </a:solidFill>
                  <a:latin typeface="Arial Nova cond" panose="020B0506020202020204" pitchFamily="34" charset="0"/>
                  <a:cs typeface="Arial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4089628" y="7533556"/>
              <a:ext cx="2858892" cy="1884843"/>
              <a:chOff x="-4188309" y="5392557"/>
              <a:chExt cx="3759718" cy="2478751"/>
            </a:xfrm>
          </p:grpSpPr>
          <p:graphicFrame>
            <p:nvGraphicFramePr>
              <p:cNvPr id="64" name="Chart 63"/>
              <p:cNvGraphicFramePr/>
              <p:nvPr>
                <p:extLst>
                  <p:ext uri="{D42A27DB-BD31-4B8C-83A1-F6EECF244321}">
                    <p14:modId xmlns:p14="http://schemas.microsoft.com/office/powerpoint/2010/main" val="4111455721"/>
                  </p:ext>
                </p:extLst>
              </p:nvPr>
            </p:nvGraphicFramePr>
            <p:xfrm>
              <a:off x="-3986892" y="5468555"/>
              <a:ext cx="3558301" cy="217185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grpSp>
            <p:nvGrpSpPr>
              <p:cNvPr id="65" name="Group 64"/>
              <p:cNvGrpSpPr/>
              <p:nvPr/>
            </p:nvGrpSpPr>
            <p:grpSpPr>
              <a:xfrm>
                <a:off x="-4188309" y="5392557"/>
                <a:ext cx="3057275" cy="2478751"/>
                <a:chOff x="-4188309" y="5392557"/>
                <a:chExt cx="3057275" cy="2478751"/>
              </a:xfrm>
            </p:grpSpPr>
            <p:sp>
              <p:nvSpPr>
                <p:cNvPr id="66" name="Freeform 65"/>
                <p:cNvSpPr/>
                <p:nvPr/>
              </p:nvSpPr>
              <p:spPr>
                <a:xfrm>
                  <a:off x="-3744037" y="5921151"/>
                  <a:ext cx="2523814" cy="1562986"/>
                </a:xfrm>
                <a:custGeom>
                  <a:avLst/>
                  <a:gdLst>
                    <a:gd name="connsiteX0" fmla="*/ 0 w 2809237"/>
                    <a:gd name="connsiteY0" fmla="*/ 126529 h 1834679"/>
                    <a:gd name="connsiteX1" fmla="*/ 57150 w 2809237"/>
                    <a:gd name="connsiteY1" fmla="*/ 126529 h 1834679"/>
                    <a:gd name="connsiteX2" fmla="*/ 2419350 w 2809237"/>
                    <a:gd name="connsiteY2" fmla="*/ 126529 h 1834679"/>
                    <a:gd name="connsiteX3" fmla="*/ 2781300 w 2809237"/>
                    <a:gd name="connsiteY3" fmla="*/ 1834679 h 1834679"/>
                    <a:gd name="connsiteX0" fmla="*/ 141802 w 2988296"/>
                    <a:gd name="connsiteY0" fmla="*/ 34244 h 1742394"/>
                    <a:gd name="connsiteX1" fmla="*/ 198952 w 2988296"/>
                    <a:gd name="connsiteY1" fmla="*/ 34244 h 1742394"/>
                    <a:gd name="connsiteX2" fmla="*/ 2675452 w 2988296"/>
                    <a:gd name="connsiteY2" fmla="*/ 164419 h 1742394"/>
                    <a:gd name="connsiteX3" fmla="*/ 2923102 w 2988296"/>
                    <a:gd name="connsiteY3" fmla="*/ 1742394 h 1742394"/>
                    <a:gd name="connsiteX0" fmla="*/ 141802 w 3010708"/>
                    <a:gd name="connsiteY0" fmla="*/ 9643 h 1717793"/>
                    <a:gd name="connsiteX1" fmla="*/ 198952 w 3010708"/>
                    <a:gd name="connsiteY1" fmla="*/ 9643 h 1717793"/>
                    <a:gd name="connsiteX2" fmla="*/ 2675452 w 3010708"/>
                    <a:gd name="connsiteY2" fmla="*/ 139818 h 1717793"/>
                    <a:gd name="connsiteX3" fmla="*/ 2923102 w 3010708"/>
                    <a:gd name="connsiteY3" fmla="*/ 1717793 h 1717793"/>
                    <a:gd name="connsiteX0" fmla="*/ 141802 w 2954172"/>
                    <a:gd name="connsiteY0" fmla="*/ 9643 h 1717793"/>
                    <a:gd name="connsiteX1" fmla="*/ 198952 w 2954172"/>
                    <a:gd name="connsiteY1" fmla="*/ 9643 h 1717793"/>
                    <a:gd name="connsiteX2" fmla="*/ 2675452 w 2954172"/>
                    <a:gd name="connsiteY2" fmla="*/ 139818 h 1717793"/>
                    <a:gd name="connsiteX3" fmla="*/ 2923102 w 2954172"/>
                    <a:gd name="connsiteY3" fmla="*/ 1717793 h 1717793"/>
                    <a:gd name="connsiteX0" fmla="*/ 163675 w 2976045"/>
                    <a:gd name="connsiteY0" fmla="*/ 9231 h 1717381"/>
                    <a:gd name="connsiteX1" fmla="*/ 114144 w 2976045"/>
                    <a:gd name="connsiteY1" fmla="*/ 10500 h 1717381"/>
                    <a:gd name="connsiteX2" fmla="*/ 220825 w 2976045"/>
                    <a:gd name="connsiteY2" fmla="*/ 9231 h 1717381"/>
                    <a:gd name="connsiteX3" fmla="*/ 2697325 w 2976045"/>
                    <a:gd name="connsiteY3" fmla="*/ 139406 h 1717381"/>
                    <a:gd name="connsiteX4" fmla="*/ 2944975 w 2976045"/>
                    <a:gd name="connsiteY4" fmla="*/ 1717381 h 1717381"/>
                    <a:gd name="connsiteX0" fmla="*/ 0 w 2812370"/>
                    <a:gd name="connsiteY0" fmla="*/ 0 h 1708150"/>
                    <a:gd name="connsiteX1" fmla="*/ 57150 w 2812370"/>
                    <a:gd name="connsiteY1" fmla="*/ 0 h 1708150"/>
                    <a:gd name="connsiteX2" fmla="*/ 2533650 w 2812370"/>
                    <a:gd name="connsiteY2" fmla="*/ 130175 h 1708150"/>
                    <a:gd name="connsiteX3" fmla="*/ 2781300 w 2812370"/>
                    <a:gd name="connsiteY3" fmla="*/ 1708150 h 1708150"/>
                    <a:gd name="connsiteX0" fmla="*/ 0 w 2755220"/>
                    <a:gd name="connsiteY0" fmla="*/ 0 h 1708150"/>
                    <a:gd name="connsiteX1" fmla="*/ 2476500 w 2755220"/>
                    <a:gd name="connsiteY1" fmla="*/ 130175 h 1708150"/>
                    <a:gd name="connsiteX2" fmla="*/ 2724150 w 2755220"/>
                    <a:gd name="connsiteY2" fmla="*/ 1708150 h 1708150"/>
                    <a:gd name="connsiteX0" fmla="*/ 0 w 2789344"/>
                    <a:gd name="connsiteY0" fmla="*/ 39420 h 1737410"/>
                    <a:gd name="connsiteX1" fmla="*/ 2476500 w 2789344"/>
                    <a:gd name="connsiteY1" fmla="*/ 159435 h 1737410"/>
                    <a:gd name="connsiteX2" fmla="*/ 2724150 w 2789344"/>
                    <a:gd name="connsiteY2" fmla="*/ 1737410 h 1737410"/>
                    <a:gd name="connsiteX0" fmla="*/ 0 w 2789344"/>
                    <a:gd name="connsiteY0" fmla="*/ 27283 h 1725273"/>
                    <a:gd name="connsiteX1" fmla="*/ 2476500 w 2789344"/>
                    <a:gd name="connsiteY1" fmla="*/ 147298 h 1725273"/>
                    <a:gd name="connsiteX2" fmla="*/ 2724150 w 2789344"/>
                    <a:gd name="connsiteY2" fmla="*/ 1725273 h 1725273"/>
                    <a:gd name="connsiteX0" fmla="*/ 0 w 2789344"/>
                    <a:gd name="connsiteY0" fmla="*/ 0 h 1697990"/>
                    <a:gd name="connsiteX1" fmla="*/ 2476500 w 2789344"/>
                    <a:gd name="connsiteY1" fmla="*/ 120015 h 1697990"/>
                    <a:gd name="connsiteX2" fmla="*/ 2724150 w 2789344"/>
                    <a:gd name="connsiteY2" fmla="*/ 1697990 h 1697990"/>
                    <a:gd name="connsiteX0" fmla="*/ 0 w 2725856"/>
                    <a:gd name="connsiteY0" fmla="*/ 0 h 1697990"/>
                    <a:gd name="connsiteX1" fmla="*/ 2476500 w 2725856"/>
                    <a:gd name="connsiteY1" fmla="*/ 120015 h 1697990"/>
                    <a:gd name="connsiteX2" fmla="*/ 2724150 w 2725856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001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3365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460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489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2327 h 1700317"/>
                    <a:gd name="connsiteX1" fmla="*/ 2476500 w 2724150"/>
                    <a:gd name="connsiteY1" fmla="*/ 0 h 1700317"/>
                    <a:gd name="connsiteX2" fmla="*/ 2724150 w 2724150"/>
                    <a:gd name="connsiteY2" fmla="*/ 1700317 h 1700317"/>
                    <a:gd name="connsiteX0" fmla="*/ 0 w 2683510"/>
                    <a:gd name="connsiteY0" fmla="*/ 2327 h 1679997"/>
                    <a:gd name="connsiteX1" fmla="*/ 2476500 w 2683510"/>
                    <a:gd name="connsiteY1" fmla="*/ 0 h 1679997"/>
                    <a:gd name="connsiteX2" fmla="*/ 2683510 w 2683510"/>
                    <a:gd name="connsiteY2" fmla="*/ 1679997 h 1679997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489199 w 2683510"/>
                    <a:gd name="connsiteY3" fmla="*/ 137160 h 1686562"/>
                    <a:gd name="connsiteX4" fmla="*/ 2683510 w 2683510"/>
                    <a:gd name="connsiteY4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89199 w 2683510"/>
                    <a:gd name="connsiteY2" fmla="*/ 137160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1486 h 1679156"/>
                    <a:gd name="connsiteX1" fmla="*/ 2296159 w 2683510"/>
                    <a:gd name="connsiteY1" fmla="*/ 532 h 1679156"/>
                    <a:gd name="connsiteX2" fmla="*/ 2489199 w 2683510"/>
                    <a:gd name="connsiteY2" fmla="*/ 129754 h 1679156"/>
                    <a:gd name="connsiteX3" fmla="*/ 2683510 w 2683510"/>
                    <a:gd name="connsiteY3" fmla="*/ 1679156 h 1679156"/>
                    <a:gd name="connsiteX0" fmla="*/ 0 w 2683510"/>
                    <a:gd name="connsiteY0" fmla="*/ 1685 h 1679355"/>
                    <a:gd name="connsiteX1" fmla="*/ 2296159 w 2683510"/>
                    <a:gd name="connsiteY1" fmla="*/ 731 h 1679355"/>
                    <a:gd name="connsiteX2" fmla="*/ 2489199 w 2683510"/>
                    <a:gd name="connsiteY2" fmla="*/ 129953 h 1679355"/>
                    <a:gd name="connsiteX3" fmla="*/ 2683510 w 2683510"/>
                    <a:gd name="connsiteY3" fmla="*/ 1679355 h 1679355"/>
                    <a:gd name="connsiteX0" fmla="*/ 0 w 2683510"/>
                    <a:gd name="connsiteY0" fmla="*/ 2282 h 1679952"/>
                    <a:gd name="connsiteX1" fmla="*/ 2296159 w 2683510"/>
                    <a:gd name="connsiteY1" fmla="*/ 1328 h 1679952"/>
                    <a:gd name="connsiteX2" fmla="*/ 2489199 w 2683510"/>
                    <a:gd name="connsiteY2" fmla="*/ 130550 h 1679952"/>
                    <a:gd name="connsiteX3" fmla="*/ 2683510 w 2683510"/>
                    <a:gd name="connsiteY3" fmla="*/ 1679952 h 1679952"/>
                    <a:gd name="connsiteX0" fmla="*/ 0 w 2683510"/>
                    <a:gd name="connsiteY0" fmla="*/ 1983 h 1679653"/>
                    <a:gd name="connsiteX1" fmla="*/ 2296159 w 2683510"/>
                    <a:gd name="connsiteY1" fmla="*/ 1029 h 1679653"/>
                    <a:gd name="connsiteX2" fmla="*/ 2489199 w 2683510"/>
                    <a:gd name="connsiteY2" fmla="*/ 130251 h 1679653"/>
                    <a:gd name="connsiteX3" fmla="*/ 2683510 w 2683510"/>
                    <a:gd name="connsiteY3" fmla="*/ 1679653 h 1679653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5260 h 1682930"/>
                    <a:gd name="connsiteX1" fmla="*/ 2296159 w 2683510"/>
                    <a:gd name="connsiteY1" fmla="*/ 4306 h 1682930"/>
                    <a:gd name="connsiteX2" fmla="*/ 2489199 w 2683510"/>
                    <a:gd name="connsiteY2" fmla="*/ 133528 h 1682930"/>
                    <a:gd name="connsiteX3" fmla="*/ 2683510 w 2683510"/>
                    <a:gd name="connsiteY3" fmla="*/ 1682930 h 1682930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501016 w 2683510"/>
                    <a:gd name="connsiteY3" fmla="*/ 273619 h 1678624"/>
                    <a:gd name="connsiteX4" fmla="*/ 2683510 w 2683510"/>
                    <a:gd name="connsiteY4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501016 w 2683510"/>
                    <a:gd name="connsiteY2" fmla="*/ 273619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296159 w 2683510"/>
                    <a:gd name="connsiteY2" fmla="*/ 2121 h 1680745"/>
                    <a:gd name="connsiteX3" fmla="*/ 2501016 w 2683510"/>
                    <a:gd name="connsiteY3" fmla="*/ 275740 h 1680745"/>
                    <a:gd name="connsiteX4" fmla="*/ 2683510 w 2683510"/>
                    <a:gd name="connsiteY4" fmla="*/ 1680745 h 1680745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501016 w 2683510"/>
                    <a:gd name="connsiteY2" fmla="*/ 275740 h 1680745"/>
                    <a:gd name="connsiteX3" fmla="*/ 2683510 w 2683510"/>
                    <a:gd name="connsiteY3" fmla="*/ 1680745 h 1680745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3510" h="1680794">
                      <a:moveTo>
                        <a:pt x="0" y="3124"/>
                      </a:moveTo>
                      <a:lnTo>
                        <a:pt x="2157084" y="49"/>
                      </a:lnTo>
                      <a:cubicBezTo>
                        <a:pt x="2519385" y="-3486"/>
                        <a:pt x="2482862" y="183876"/>
                        <a:pt x="2501016" y="275789"/>
                      </a:cubicBezTo>
                      <a:lnTo>
                        <a:pt x="2683510" y="1680794"/>
                      </a:lnTo>
                    </a:path>
                  </a:pathLst>
                </a:custGeom>
                <a:noFill/>
                <a:ln w="6350" cap="rnd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>
                  <a:off x="-3759198" y="6168924"/>
                  <a:ext cx="2473875" cy="1315213"/>
                </a:xfrm>
                <a:custGeom>
                  <a:avLst/>
                  <a:gdLst>
                    <a:gd name="connsiteX0" fmla="*/ 0 w 2809237"/>
                    <a:gd name="connsiteY0" fmla="*/ 126529 h 1834679"/>
                    <a:gd name="connsiteX1" fmla="*/ 57150 w 2809237"/>
                    <a:gd name="connsiteY1" fmla="*/ 126529 h 1834679"/>
                    <a:gd name="connsiteX2" fmla="*/ 2419350 w 2809237"/>
                    <a:gd name="connsiteY2" fmla="*/ 126529 h 1834679"/>
                    <a:gd name="connsiteX3" fmla="*/ 2781300 w 2809237"/>
                    <a:gd name="connsiteY3" fmla="*/ 1834679 h 1834679"/>
                    <a:gd name="connsiteX0" fmla="*/ 141802 w 2988296"/>
                    <a:gd name="connsiteY0" fmla="*/ 34244 h 1742394"/>
                    <a:gd name="connsiteX1" fmla="*/ 198952 w 2988296"/>
                    <a:gd name="connsiteY1" fmla="*/ 34244 h 1742394"/>
                    <a:gd name="connsiteX2" fmla="*/ 2675452 w 2988296"/>
                    <a:gd name="connsiteY2" fmla="*/ 164419 h 1742394"/>
                    <a:gd name="connsiteX3" fmla="*/ 2923102 w 2988296"/>
                    <a:gd name="connsiteY3" fmla="*/ 1742394 h 1742394"/>
                    <a:gd name="connsiteX0" fmla="*/ 141802 w 3010708"/>
                    <a:gd name="connsiteY0" fmla="*/ 9643 h 1717793"/>
                    <a:gd name="connsiteX1" fmla="*/ 198952 w 3010708"/>
                    <a:gd name="connsiteY1" fmla="*/ 9643 h 1717793"/>
                    <a:gd name="connsiteX2" fmla="*/ 2675452 w 3010708"/>
                    <a:gd name="connsiteY2" fmla="*/ 139818 h 1717793"/>
                    <a:gd name="connsiteX3" fmla="*/ 2923102 w 3010708"/>
                    <a:gd name="connsiteY3" fmla="*/ 1717793 h 1717793"/>
                    <a:gd name="connsiteX0" fmla="*/ 141802 w 2954172"/>
                    <a:gd name="connsiteY0" fmla="*/ 9643 h 1717793"/>
                    <a:gd name="connsiteX1" fmla="*/ 198952 w 2954172"/>
                    <a:gd name="connsiteY1" fmla="*/ 9643 h 1717793"/>
                    <a:gd name="connsiteX2" fmla="*/ 2675452 w 2954172"/>
                    <a:gd name="connsiteY2" fmla="*/ 139818 h 1717793"/>
                    <a:gd name="connsiteX3" fmla="*/ 2923102 w 2954172"/>
                    <a:gd name="connsiteY3" fmla="*/ 1717793 h 1717793"/>
                    <a:gd name="connsiteX0" fmla="*/ 163675 w 2976045"/>
                    <a:gd name="connsiteY0" fmla="*/ 9231 h 1717381"/>
                    <a:gd name="connsiteX1" fmla="*/ 114144 w 2976045"/>
                    <a:gd name="connsiteY1" fmla="*/ 10500 h 1717381"/>
                    <a:gd name="connsiteX2" fmla="*/ 220825 w 2976045"/>
                    <a:gd name="connsiteY2" fmla="*/ 9231 h 1717381"/>
                    <a:gd name="connsiteX3" fmla="*/ 2697325 w 2976045"/>
                    <a:gd name="connsiteY3" fmla="*/ 139406 h 1717381"/>
                    <a:gd name="connsiteX4" fmla="*/ 2944975 w 2976045"/>
                    <a:gd name="connsiteY4" fmla="*/ 1717381 h 1717381"/>
                    <a:gd name="connsiteX0" fmla="*/ 0 w 2812370"/>
                    <a:gd name="connsiteY0" fmla="*/ 0 h 1708150"/>
                    <a:gd name="connsiteX1" fmla="*/ 57150 w 2812370"/>
                    <a:gd name="connsiteY1" fmla="*/ 0 h 1708150"/>
                    <a:gd name="connsiteX2" fmla="*/ 2533650 w 2812370"/>
                    <a:gd name="connsiteY2" fmla="*/ 130175 h 1708150"/>
                    <a:gd name="connsiteX3" fmla="*/ 2781300 w 2812370"/>
                    <a:gd name="connsiteY3" fmla="*/ 1708150 h 1708150"/>
                    <a:gd name="connsiteX0" fmla="*/ 0 w 2755220"/>
                    <a:gd name="connsiteY0" fmla="*/ 0 h 1708150"/>
                    <a:gd name="connsiteX1" fmla="*/ 2476500 w 2755220"/>
                    <a:gd name="connsiteY1" fmla="*/ 130175 h 1708150"/>
                    <a:gd name="connsiteX2" fmla="*/ 2724150 w 2755220"/>
                    <a:gd name="connsiteY2" fmla="*/ 1708150 h 1708150"/>
                    <a:gd name="connsiteX0" fmla="*/ 0 w 2789344"/>
                    <a:gd name="connsiteY0" fmla="*/ 39420 h 1737410"/>
                    <a:gd name="connsiteX1" fmla="*/ 2476500 w 2789344"/>
                    <a:gd name="connsiteY1" fmla="*/ 159435 h 1737410"/>
                    <a:gd name="connsiteX2" fmla="*/ 2724150 w 2789344"/>
                    <a:gd name="connsiteY2" fmla="*/ 1737410 h 1737410"/>
                    <a:gd name="connsiteX0" fmla="*/ 0 w 2789344"/>
                    <a:gd name="connsiteY0" fmla="*/ 27283 h 1725273"/>
                    <a:gd name="connsiteX1" fmla="*/ 2476500 w 2789344"/>
                    <a:gd name="connsiteY1" fmla="*/ 147298 h 1725273"/>
                    <a:gd name="connsiteX2" fmla="*/ 2724150 w 2789344"/>
                    <a:gd name="connsiteY2" fmla="*/ 1725273 h 1725273"/>
                    <a:gd name="connsiteX0" fmla="*/ 0 w 2789344"/>
                    <a:gd name="connsiteY0" fmla="*/ 0 h 1697990"/>
                    <a:gd name="connsiteX1" fmla="*/ 2476500 w 2789344"/>
                    <a:gd name="connsiteY1" fmla="*/ 120015 h 1697990"/>
                    <a:gd name="connsiteX2" fmla="*/ 2724150 w 2789344"/>
                    <a:gd name="connsiteY2" fmla="*/ 1697990 h 1697990"/>
                    <a:gd name="connsiteX0" fmla="*/ 0 w 2725856"/>
                    <a:gd name="connsiteY0" fmla="*/ 0 h 1697990"/>
                    <a:gd name="connsiteX1" fmla="*/ 2476500 w 2725856"/>
                    <a:gd name="connsiteY1" fmla="*/ 120015 h 1697990"/>
                    <a:gd name="connsiteX2" fmla="*/ 2724150 w 2725856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001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3365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460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489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2327 h 1700317"/>
                    <a:gd name="connsiteX1" fmla="*/ 2476500 w 2724150"/>
                    <a:gd name="connsiteY1" fmla="*/ 0 h 1700317"/>
                    <a:gd name="connsiteX2" fmla="*/ 2724150 w 2724150"/>
                    <a:gd name="connsiteY2" fmla="*/ 1700317 h 1700317"/>
                    <a:gd name="connsiteX0" fmla="*/ 0 w 2683510"/>
                    <a:gd name="connsiteY0" fmla="*/ 2327 h 1679997"/>
                    <a:gd name="connsiteX1" fmla="*/ 2476500 w 2683510"/>
                    <a:gd name="connsiteY1" fmla="*/ 0 h 1679997"/>
                    <a:gd name="connsiteX2" fmla="*/ 2683510 w 2683510"/>
                    <a:gd name="connsiteY2" fmla="*/ 1679997 h 1679997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489199 w 2683510"/>
                    <a:gd name="connsiteY3" fmla="*/ 137160 h 1686562"/>
                    <a:gd name="connsiteX4" fmla="*/ 2683510 w 2683510"/>
                    <a:gd name="connsiteY4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89199 w 2683510"/>
                    <a:gd name="connsiteY2" fmla="*/ 137160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1486 h 1679156"/>
                    <a:gd name="connsiteX1" fmla="*/ 2296159 w 2683510"/>
                    <a:gd name="connsiteY1" fmla="*/ 532 h 1679156"/>
                    <a:gd name="connsiteX2" fmla="*/ 2489199 w 2683510"/>
                    <a:gd name="connsiteY2" fmla="*/ 129754 h 1679156"/>
                    <a:gd name="connsiteX3" fmla="*/ 2683510 w 2683510"/>
                    <a:gd name="connsiteY3" fmla="*/ 1679156 h 1679156"/>
                    <a:gd name="connsiteX0" fmla="*/ 0 w 2683510"/>
                    <a:gd name="connsiteY0" fmla="*/ 1685 h 1679355"/>
                    <a:gd name="connsiteX1" fmla="*/ 2296159 w 2683510"/>
                    <a:gd name="connsiteY1" fmla="*/ 731 h 1679355"/>
                    <a:gd name="connsiteX2" fmla="*/ 2489199 w 2683510"/>
                    <a:gd name="connsiteY2" fmla="*/ 129953 h 1679355"/>
                    <a:gd name="connsiteX3" fmla="*/ 2683510 w 2683510"/>
                    <a:gd name="connsiteY3" fmla="*/ 1679355 h 1679355"/>
                    <a:gd name="connsiteX0" fmla="*/ 0 w 2683510"/>
                    <a:gd name="connsiteY0" fmla="*/ 2282 h 1679952"/>
                    <a:gd name="connsiteX1" fmla="*/ 2296159 w 2683510"/>
                    <a:gd name="connsiteY1" fmla="*/ 1328 h 1679952"/>
                    <a:gd name="connsiteX2" fmla="*/ 2489199 w 2683510"/>
                    <a:gd name="connsiteY2" fmla="*/ 130550 h 1679952"/>
                    <a:gd name="connsiteX3" fmla="*/ 2683510 w 2683510"/>
                    <a:gd name="connsiteY3" fmla="*/ 1679952 h 1679952"/>
                    <a:gd name="connsiteX0" fmla="*/ 0 w 2683510"/>
                    <a:gd name="connsiteY0" fmla="*/ 1983 h 1679653"/>
                    <a:gd name="connsiteX1" fmla="*/ 2296159 w 2683510"/>
                    <a:gd name="connsiteY1" fmla="*/ 1029 h 1679653"/>
                    <a:gd name="connsiteX2" fmla="*/ 2489199 w 2683510"/>
                    <a:gd name="connsiteY2" fmla="*/ 130251 h 1679653"/>
                    <a:gd name="connsiteX3" fmla="*/ 2683510 w 2683510"/>
                    <a:gd name="connsiteY3" fmla="*/ 1679653 h 1679653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5260 h 1682930"/>
                    <a:gd name="connsiteX1" fmla="*/ 2296159 w 2683510"/>
                    <a:gd name="connsiteY1" fmla="*/ 4306 h 1682930"/>
                    <a:gd name="connsiteX2" fmla="*/ 2489199 w 2683510"/>
                    <a:gd name="connsiteY2" fmla="*/ 133528 h 1682930"/>
                    <a:gd name="connsiteX3" fmla="*/ 2683510 w 2683510"/>
                    <a:gd name="connsiteY3" fmla="*/ 1682930 h 1682930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501016 w 2683510"/>
                    <a:gd name="connsiteY3" fmla="*/ 273619 h 1678624"/>
                    <a:gd name="connsiteX4" fmla="*/ 2683510 w 2683510"/>
                    <a:gd name="connsiteY4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501016 w 2683510"/>
                    <a:gd name="connsiteY2" fmla="*/ 273619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296159 w 2683510"/>
                    <a:gd name="connsiteY2" fmla="*/ 2121 h 1680745"/>
                    <a:gd name="connsiteX3" fmla="*/ 2501016 w 2683510"/>
                    <a:gd name="connsiteY3" fmla="*/ 275740 h 1680745"/>
                    <a:gd name="connsiteX4" fmla="*/ 2683510 w 2683510"/>
                    <a:gd name="connsiteY4" fmla="*/ 1680745 h 1680745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501016 w 2683510"/>
                    <a:gd name="connsiteY2" fmla="*/ 275740 h 1680745"/>
                    <a:gd name="connsiteX3" fmla="*/ 2683510 w 2683510"/>
                    <a:gd name="connsiteY3" fmla="*/ 1680745 h 1680745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3510" h="1680794">
                      <a:moveTo>
                        <a:pt x="0" y="3124"/>
                      </a:moveTo>
                      <a:lnTo>
                        <a:pt x="2157084" y="49"/>
                      </a:lnTo>
                      <a:cubicBezTo>
                        <a:pt x="2519385" y="-3486"/>
                        <a:pt x="2482862" y="183876"/>
                        <a:pt x="2501016" y="275789"/>
                      </a:cubicBezTo>
                      <a:lnTo>
                        <a:pt x="2683510" y="1680794"/>
                      </a:lnTo>
                    </a:path>
                  </a:pathLst>
                </a:custGeom>
                <a:noFill/>
                <a:ln w="6350" cap="rnd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>
                  <a:off x="-3744039" y="6514339"/>
                  <a:ext cx="2416588" cy="969798"/>
                </a:xfrm>
                <a:custGeom>
                  <a:avLst/>
                  <a:gdLst>
                    <a:gd name="connsiteX0" fmla="*/ 0 w 2809237"/>
                    <a:gd name="connsiteY0" fmla="*/ 126529 h 1834679"/>
                    <a:gd name="connsiteX1" fmla="*/ 57150 w 2809237"/>
                    <a:gd name="connsiteY1" fmla="*/ 126529 h 1834679"/>
                    <a:gd name="connsiteX2" fmla="*/ 2419350 w 2809237"/>
                    <a:gd name="connsiteY2" fmla="*/ 126529 h 1834679"/>
                    <a:gd name="connsiteX3" fmla="*/ 2781300 w 2809237"/>
                    <a:gd name="connsiteY3" fmla="*/ 1834679 h 1834679"/>
                    <a:gd name="connsiteX0" fmla="*/ 141802 w 2988296"/>
                    <a:gd name="connsiteY0" fmla="*/ 34244 h 1742394"/>
                    <a:gd name="connsiteX1" fmla="*/ 198952 w 2988296"/>
                    <a:gd name="connsiteY1" fmla="*/ 34244 h 1742394"/>
                    <a:gd name="connsiteX2" fmla="*/ 2675452 w 2988296"/>
                    <a:gd name="connsiteY2" fmla="*/ 164419 h 1742394"/>
                    <a:gd name="connsiteX3" fmla="*/ 2923102 w 2988296"/>
                    <a:gd name="connsiteY3" fmla="*/ 1742394 h 1742394"/>
                    <a:gd name="connsiteX0" fmla="*/ 141802 w 3010708"/>
                    <a:gd name="connsiteY0" fmla="*/ 9643 h 1717793"/>
                    <a:gd name="connsiteX1" fmla="*/ 198952 w 3010708"/>
                    <a:gd name="connsiteY1" fmla="*/ 9643 h 1717793"/>
                    <a:gd name="connsiteX2" fmla="*/ 2675452 w 3010708"/>
                    <a:gd name="connsiteY2" fmla="*/ 139818 h 1717793"/>
                    <a:gd name="connsiteX3" fmla="*/ 2923102 w 3010708"/>
                    <a:gd name="connsiteY3" fmla="*/ 1717793 h 1717793"/>
                    <a:gd name="connsiteX0" fmla="*/ 141802 w 2954172"/>
                    <a:gd name="connsiteY0" fmla="*/ 9643 h 1717793"/>
                    <a:gd name="connsiteX1" fmla="*/ 198952 w 2954172"/>
                    <a:gd name="connsiteY1" fmla="*/ 9643 h 1717793"/>
                    <a:gd name="connsiteX2" fmla="*/ 2675452 w 2954172"/>
                    <a:gd name="connsiteY2" fmla="*/ 139818 h 1717793"/>
                    <a:gd name="connsiteX3" fmla="*/ 2923102 w 2954172"/>
                    <a:gd name="connsiteY3" fmla="*/ 1717793 h 1717793"/>
                    <a:gd name="connsiteX0" fmla="*/ 163675 w 2976045"/>
                    <a:gd name="connsiteY0" fmla="*/ 9231 h 1717381"/>
                    <a:gd name="connsiteX1" fmla="*/ 114144 w 2976045"/>
                    <a:gd name="connsiteY1" fmla="*/ 10500 h 1717381"/>
                    <a:gd name="connsiteX2" fmla="*/ 220825 w 2976045"/>
                    <a:gd name="connsiteY2" fmla="*/ 9231 h 1717381"/>
                    <a:gd name="connsiteX3" fmla="*/ 2697325 w 2976045"/>
                    <a:gd name="connsiteY3" fmla="*/ 139406 h 1717381"/>
                    <a:gd name="connsiteX4" fmla="*/ 2944975 w 2976045"/>
                    <a:gd name="connsiteY4" fmla="*/ 1717381 h 1717381"/>
                    <a:gd name="connsiteX0" fmla="*/ 0 w 2812370"/>
                    <a:gd name="connsiteY0" fmla="*/ 0 h 1708150"/>
                    <a:gd name="connsiteX1" fmla="*/ 57150 w 2812370"/>
                    <a:gd name="connsiteY1" fmla="*/ 0 h 1708150"/>
                    <a:gd name="connsiteX2" fmla="*/ 2533650 w 2812370"/>
                    <a:gd name="connsiteY2" fmla="*/ 130175 h 1708150"/>
                    <a:gd name="connsiteX3" fmla="*/ 2781300 w 2812370"/>
                    <a:gd name="connsiteY3" fmla="*/ 1708150 h 1708150"/>
                    <a:gd name="connsiteX0" fmla="*/ 0 w 2755220"/>
                    <a:gd name="connsiteY0" fmla="*/ 0 h 1708150"/>
                    <a:gd name="connsiteX1" fmla="*/ 2476500 w 2755220"/>
                    <a:gd name="connsiteY1" fmla="*/ 130175 h 1708150"/>
                    <a:gd name="connsiteX2" fmla="*/ 2724150 w 2755220"/>
                    <a:gd name="connsiteY2" fmla="*/ 1708150 h 1708150"/>
                    <a:gd name="connsiteX0" fmla="*/ 0 w 2789344"/>
                    <a:gd name="connsiteY0" fmla="*/ 39420 h 1737410"/>
                    <a:gd name="connsiteX1" fmla="*/ 2476500 w 2789344"/>
                    <a:gd name="connsiteY1" fmla="*/ 159435 h 1737410"/>
                    <a:gd name="connsiteX2" fmla="*/ 2724150 w 2789344"/>
                    <a:gd name="connsiteY2" fmla="*/ 1737410 h 1737410"/>
                    <a:gd name="connsiteX0" fmla="*/ 0 w 2789344"/>
                    <a:gd name="connsiteY0" fmla="*/ 27283 h 1725273"/>
                    <a:gd name="connsiteX1" fmla="*/ 2476500 w 2789344"/>
                    <a:gd name="connsiteY1" fmla="*/ 147298 h 1725273"/>
                    <a:gd name="connsiteX2" fmla="*/ 2724150 w 2789344"/>
                    <a:gd name="connsiteY2" fmla="*/ 1725273 h 1725273"/>
                    <a:gd name="connsiteX0" fmla="*/ 0 w 2789344"/>
                    <a:gd name="connsiteY0" fmla="*/ 0 h 1697990"/>
                    <a:gd name="connsiteX1" fmla="*/ 2476500 w 2789344"/>
                    <a:gd name="connsiteY1" fmla="*/ 120015 h 1697990"/>
                    <a:gd name="connsiteX2" fmla="*/ 2724150 w 2789344"/>
                    <a:gd name="connsiteY2" fmla="*/ 1697990 h 1697990"/>
                    <a:gd name="connsiteX0" fmla="*/ 0 w 2725856"/>
                    <a:gd name="connsiteY0" fmla="*/ 0 h 1697990"/>
                    <a:gd name="connsiteX1" fmla="*/ 2476500 w 2725856"/>
                    <a:gd name="connsiteY1" fmla="*/ 120015 h 1697990"/>
                    <a:gd name="connsiteX2" fmla="*/ 2724150 w 2725856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001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3365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460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489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2327 h 1700317"/>
                    <a:gd name="connsiteX1" fmla="*/ 2476500 w 2724150"/>
                    <a:gd name="connsiteY1" fmla="*/ 0 h 1700317"/>
                    <a:gd name="connsiteX2" fmla="*/ 2724150 w 2724150"/>
                    <a:gd name="connsiteY2" fmla="*/ 1700317 h 1700317"/>
                    <a:gd name="connsiteX0" fmla="*/ 0 w 2683510"/>
                    <a:gd name="connsiteY0" fmla="*/ 2327 h 1679997"/>
                    <a:gd name="connsiteX1" fmla="*/ 2476500 w 2683510"/>
                    <a:gd name="connsiteY1" fmla="*/ 0 h 1679997"/>
                    <a:gd name="connsiteX2" fmla="*/ 2683510 w 2683510"/>
                    <a:gd name="connsiteY2" fmla="*/ 1679997 h 1679997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489199 w 2683510"/>
                    <a:gd name="connsiteY3" fmla="*/ 137160 h 1686562"/>
                    <a:gd name="connsiteX4" fmla="*/ 2683510 w 2683510"/>
                    <a:gd name="connsiteY4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89199 w 2683510"/>
                    <a:gd name="connsiteY2" fmla="*/ 137160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1486 h 1679156"/>
                    <a:gd name="connsiteX1" fmla="*/ 2296159 w 2683510"/>
                    <a:gd name="connsiteY1" fmla="*/ 532 h 1679156"/>
                    <a:gd name="connsiteX2" fmla="*/ 2489199 w 2683510"/>
                    <a:gd name="connsiteY2" fmla="*/ 129754 h 1679156"/>
                    <a:gd name="connsiteX3" fmla="*/ 2683510 w 2683510"/>
                    <a:gd name="connsiteY3" fmla="*/ 1679156 h 1679156"/>
                    <a:gd name="connsiteX0" fmla="*/ 0 w 2683510"/>
                    <a:gd name="connsiteY0" fmla="*/ 1685 h 1679355"/>
                    <a:gd name="connsiteX1" fmla="*/ 2296159 w 2683510"/>
                    <a:gd name="connsiteY1" fmla="*/ 731 h 1679355"/>
                    <a:gd name="connsiteX2" fmla="*/ 2489199 w 2683510"/>
                    <a:gd name="connsiteY2" fmla="*/ 129953 h 1679355"/>
                    <a:gd name="connsiteX3" fmla="*/ 2683510 w 2683510"/>
                    <a:gd name="connsiteY3" fmla="*/ 1679355 h 1679355"/>
                    <a:gd name="connsiteX0" fmla="*/ 0 w 2683510"/>
                    <a:gd name="connsiteY0" fmla="*/ 2282 h 1679952"/>
                    <a:gd name="connsiteX1" fmla="*/ 2296159 w 2683510"/>
                    <a:gd name="connsiteY1" fmla="*/ 1328 h 1679952"/>
                    <a:gd name="connsiteX2" fmla="*/ 2489199 w 2683510"/>
                    <a:gd name="connsiteY2" fmla="*/ 130550 h 1679952"/>
                    <a:gd name="connsiteX3" fmla="*/ 2683510 w 2683510"/>
                    <a:gd name="connsiteY3" fmla="*/ 1679952 h 1679952"/>
                    <a:gd name="connsiteX0" fmla="*/ 0 w 2683510"/>
                    <a:gd name="connsiteY0" fmla="*/ 1983 h 1679653"/>
                    <a:gd name="connsiteX1" fmla="*/ 2296159 w 2683510"/>
                    <a:gd name="connsiteY1" fmla="*/ 1029 h 1679653"/>
                    <a:gd name="connsiteX2" fmla="*/ 2489199 w 2683510"/>
                    <a:gd name="connsiteY2" fmla="*/ 130251 h 1679653"/>
                    <a:gd name="connsiteX3" fmla="*/ 2683510 w 2683510"/>
                    <a:gd name="connsiteY3" fmla="*/ 1679653 h 1679653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5260 h 1682930"/>
                    <a:gd name="connsiteX1" fmla="*/ 2296159 w 2683510"/>
                    <a:gd name="connsiteY1" fmla="*/ 4306 h 1682930"/>
                    <a:gd name="connsiteX2" fmla="*/ 2489199 w 2683510"/>
                    <a:gd name="connsiteY2" fmla="*/ 133528 h 1682930"/>
                    <a:gd name="connsiteX3" fmla="*/ 2683510 w 2683510"/>
                    <a:gd name="connsiteY3" fmla="*/ 1682930 h 1682930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501016 w 2683510"/>
                    <a:gd name="connsiteY3" fmla="*/ 273619 h 1678624"/>
                    <a:gd name="connsiteX4" fmla="*/ 2683510 w 2683510"/>
                    <a:gd name="connsiteY4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501016 w 2683510"/>
                    <a:gd name="connsiteY2" fmla="*/ 273619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296159 w 2683510"/>
                    <a:gd name="connsiteY2" fmla="*/ 2121 h 1680745"/>
                    <a:gd name="connsiteX3" fmla="*/ 2501016 w 2683510"/>
                    <a:gd name="connsiteY3" fmla="*/ 275740 h 1680745"/>
                    <a:gd name="connsiteX4" fmla="*/ 2683510 w 2683510"/>
                    <a:gd name="connsiteY4" fmla="*/ 1680745 h 1680745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501016 w 2683510"/>
                    <a:gd name="connsiteY2" fmla="*/ 275740 h 1680745"/>
                    <a:gd name="connsiteX3" fmla="*/ 2683510 w 2683510"/>
                    <a:gd name="connsiteY3" fmla="*/ 1680745 h 1680745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3510" h="1680794">
                      <a:moveTo>
                        <a:pt x="0" y="3124"/>
                      </a:moveTo>
                      <a:lnTo>
                        <a:pt x="2157084" y="49"/>
                      </a:lnTo>
                      <a:cubicBezTo>
                        <a:pt x="2519385" y="-3486"/>
                        <a:pt x="2482862" y="183876"/>
                        <a:pt x="2501016" y="275789"/>
                      </a:cubicBezTo>
                      <a:lnTo>
                        <a:pt x="2683510" y="1680794"/>
                      </a:lnTo>
                    </a:path>
                  </a:pathLst>
                </a:custGeom>
                <a:noFill/>
                <a:ln w="6350" cap="rnd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74" name="Freeform 73"/>
                <p:cNvSpPr/>
                <p:nvPr/>
              </p:nvSpPr>
              <p:spPr>
                <a:xfrm>
                  <a:off x="-3744041" y="6783553"/>
                  <a:ext cx="2387124" cy="700584"/>
                </a:xfrm>
                <a:custGeom>
                  <a:avLst/>
                  <a:gdLst>
                    <a:gd name="connsiteX0" fmla="*/ 0 w 2809237"/>
                    <a:gd name="connsiteY0" fmla="*/ 126529 h 1834679"/>
                    <a:gd name="connsiteX1" fmla="*/ 57150 w 2809237"/>
                    <a:gd name="connsiteY1" fmla="*/ 126529 h 1834679"/>
                    <a:gd name="connsiteX2" fmla="*/ 2419350 w 2809237"/>
                    <a:gd name="connsiteY2" fmla="*/ 126529 h 1834679"/>
                    <a:gd name="connsiteX3" fmla="*/ 2781300 w 2809237"/>
                    <a:gd name="connsiteY3" fmla="*/ 1834679 h 1834679"/>
                    <a:gd name="connsiteX0" fmla="*/ 141802 w 2988296"/>
                    <a:gd name="connsiteY0" fmla="*/ 34244 h 1742394"/>
                    <a:gd name="connsiteX1" fmla="*/ 198952 w 2988296"/>
                    <a:gd name="connsiteY1" fmla="*/ 34244 h 1742394"/>
                    <a:gd name="connsiteX2" fmla="*/ 2675452 w 2988296"/>
                    <a:gd name="connsiteY2" fmla="*/ 164419 h 1742394"/>
                    <a:gd name="connsiteX3" fmla="*/ 2923102 w 2988296"/>
                    <a:gd name="connsiteY3" fmla="*/ 1742394 h 1742394"/>
                    <a:gd name="connsiteX0" fmla="*/ 141802 w 3010708"/>
                    <a:gd name="connsiteY0" fmla="*/ 9643 h 1717793"/>
                    <a:gd name="connsiteX1" fmla="*/ 198952 w 3010708"/>
                    <a:gd name="connsiteY1" fmla="*/ 9643 h 1717793"/>
                    <a:gd name="connsiteX2" fmla="*/ 2675452 w 3010708"/>
                    <a:gd name="connsiteY2" fmla="*/ 139818 h 1717793"/>
                    <a:gd name="connsiteX3" fmla="*/ 2923102 w 3010708"/>
                    <a:gd name="connsiteY3" fmla="*/ 1717793 h 1717793"/>
                    <a:gd name="connsiteX0" fmla="*/ 141802 w 2954172"/>
                    <a:gd name="connsiteY0" fmla="*/ 9643 h 1717793"/>
                    <a:gd name="connsiteX1" fmla="*/ 198952 w 2954172"/>
                    <a:gd name="connsiteY1" fmla="*/ 9643 h 1717793"/>
                    <a:gd name="connsiteX2" fmla="*/ 2675452 w 2954172"/>
                    <a:gd name="connsiteY2" fmla="*/ 139818 h 1717793"/>
                    <a:gd name="connsiteX3" fmla="*/ 2923102 w 2954172"/>
                    <a:gd name="connsiteY3" fmla="*/ 1717793 h 1717793"/>
                    <a:gd name="connsiteX0" fmla="*/ 163675 w 2976045"/>
                    <a:gd name="connsiteY0" fmla="*/ 9231 h 1717381"/>
                    <a:gd name="connsiteX1" fmla="*/ 114144 w 2976045"/>
                    <a:gd name="connsiteY1" fmla="*/ 10500 h 1717381"/>
                    <a:gd name="connsiteX2" fmla="*/ 220825 w 2976045"/>
                    <a:gd name="connsiteY2" fmla="*/ 9231 h 1717381"/>
                    <a:gd name="connsiteX3" fmla="*/ 2697325 w 2976045"/>
                    <a:gd name="connsiteY3" fmla="*/ 139406 h 1717381"/>
                    <a:gd name="connsiteX4" fmla="*/ 2944975 w 2976045"/>
                    <a:gd name="connsiteY4" fmla="*/ 1717381 h 1717381"/>
                    <a:gd name="connsiteX0" fmla="*/ 0 w 2812370"/>
                    <a:gd name="connsiteY0" fmla="*/ 0 h 1708150"/>
                    <a:gd name="connsiteX1" fmla="*/ 57150 w 2812370"/>
                    <a:gd name="connsiteY1" fmla="*/ 0 h 1708150"/>
                    <a:gd name="connsiteX2" fmla="*/ 2533650 w 2812370"/>
                    <a:gd name="connsiteY2" fmla="*/ 130175 h 1708150"/>
                    <a:gd name="connsiteX3" fmla="*/ 2781300 w 2812370"/>
                    <a:gd name="connsiteY3" fmla="*/ 1708150 h 1708150"/>
                    <a:gd name="connsiteX0" fmla="*/ 0 w 2755220"/>
                    <a:gd name="connsiteY0" fmla="*/ 0 h 1708150"/>
                    <a:gd name="connsiteX1" fmla="*/ 2476500 w 2755220"/>
                    <a:gd name="connsiteY1" fmla="*/ 130175 h 1708150"/>
                    <a:gd name="connsiteX2" fmla="*/ 2724150 w 2755220"/>
                    <a:gd name="connsiteY2" fmla="*/ 1708150 h 1708150"/>
                    <a:gd name="connsiteX0" fmla="*/ 0 w 2789344"/>
                    <a:gd name="connsiteY0" fmla="*/ 39420 h 1737410"/>
                    <a:gd name="connsiteX1" fmla="*/ 2476500 w 2789344"/>
                    <a:gd name="connsiteY1" fmla="*/ 159435 h 1737410"/>
                    <a:gd name="connsiteX2" fmla="*/ 2724150 w 2789344"/>
                    <a:gd name="connsiteY2" fmla="*/ 1737410 h 1737410"/>
                    <a:gd name="connsiteX0" fmla="*/ 0 w 2789344"/>
                    <a:gd name="connsiteY0" fmla="*/ 27283 h 1725273"/>
                    <a:gd name="connsiteX1" fmla="*/ 2476500 w 2789344"/>
                    <a:gd name="connsiteY1" fmla="*/ 147298 h 1725273"/>
                    <a:gd name="connsiteX2" fmla="*/ 2724150 w 2789344"/>
                    <a:gd name="connsiteY2" fmla="*/ 1725273 h 1725273"/>
                    <a:gd name="connsiteX0" fmla="*/ 0 w 2789344"/>
                    <a:gd name="connsiteY0" fmla="*/ 0 h 1697990"/>
                    <a:gd name="connsiteX1" fmla="*/ 2476500 w 2789344"/>
                    <a:gd name="connsiteY1" fmla="*/ 120015 h 1697990"/>
                    <a:gd name="connsiteX2" fmla="*/ 2724150 w 2789344"/>
                    <a:gd name="connsiteY2" fmla="*/ 1697990 h 1697990"/>
                    <a:gd name="connsiteX0" fmla="*/ 0 w 2725856"/>
                    <a:gd name="connsiteY0" fmla="*/ 0 h 1697990"/>
                    <a:gd name="connsiteX1" fmla="*/ 2476500 w 2725856"/>
                    <a:gd name="connsiteY1" fmla="*/ 120015 h 1697990"/>
                    <a:gd name="connsiteX2" fmla="*/ 2724150 w 2725856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001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3365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460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489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2327 h 1700317"/>
                    <a:gd name="connsiteX1" fmla="*/ 2476500 w 2724150"/>
                    <a:gd name="connsiteY1" fmla="*/ 0 h 1700317"/>
                    <a:gd name="connsiteX2" fmla="*/ 2724150 w 2724150"/>
                    <a:gd name="connsiteY2" fmla="*/ 1700317 h 1700317"/>
                    <a:gd name="connsiteX0" fmla="*/ 0 w 2683510"/>
                    <a:gd name="connsiteY0" fmla="*/ 2327 h 1679997"/>
                    <a:gd name="connsiteX1" fmla="*/ 2476500 w 2683510"/>
                    <a:gd name="connsiteY1" fmla="*/ 0 h 1679997"/>
                    <a:gd name="connsiteX2" fmla="*/ 2683510 w 2683510"/>
                    <a:gd name="connsiteY2" fmla="*/ 1679997 h 1679997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489199 w 2683510"/>
                    <a:gd name="connsiteY3" fmla="*/ 137160 h 1686562"/>
                    <a:gd name="connsiteX4" fmla="*/ 2683510 w 2683510"/>
                    <a:gd name="connsiteY4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89199 w 2683510"/>
                    <a:gd name="connsiteY2" fmla="*/ 137160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1486 h 1679156"/>
                    <a:gd name="connsiteX1" fmla="*/ 2296159 w 2683510"/>
                    <a:gd name="connsiteY1" fmla="*/ 532 h 1679156"/>
                    <a:gd name="connsiteX2" fmla="*/ 2489199 w 2683510"/>
                    <a:gd name="connsiteY2" fmla="*/ 129754 h 1679156"/>
                    <a:gd name="connsiteX3" fmla="*/ 2683510 w 2683510"/>
                    <a:gd name="connsiteY3" fmla="*/ 1679156 h 1679156"/>
                    <a:gd name="connsiteX0" fmla="*/ 0 w 2683510"/>
                    <a:gd name="connsiteY0" fmla="*/ 1685 h 1679355"/>
                    <a:gd name="connsiteX1" fmla="*/ 2296159 w 2683510"/>
                    <a:gd name="connsiteY1" fmla="*/ 731 h 1679355"/>
                    <a:gd name="connsiteX2" fmla="*/ 2489199 w 2683510"/>
                    <a:gd name="connsiteY2" fmla="*/ 129953 h 1679355"/>
                    <a:gd name="connsiteX3" fmla="*/ 2683510 w 2683510"/>
                    <a:gd name="connsiteY3" fmla="*/ 1679355 h 1679355"/>
                    <a:gd name="connsiteX0" fmla="*/ 0 w 2683510"/>
                    <a:gd name="connsiteY0" fmla="*/ 2282 h 1679952"/>
                    <a:gd name="connsiteX1" fmla="*/ 2296159 w 2683510"/>
                    <a:gd name="connsiteY1" fmla="*/ 1328 h 1679952"/>
                    <a:gd name="connsiteX2" fmla="*/ 2489199 w 2683510"/>
                    <a:gd name="connsiteY2" fmla="*/ 130550 h 1679952"/>
                    <a:gd name="connsiteX3" fmla="*/ 2683510 w 2683510"/>
                    <a:gd name="connsiteY3" fmla="*/ 1679952 h 1679952"/>
                    <a:gd name="connsiteX0" fmla="*/ 0 w 2683510"/>
                    <a:gd name="connsiteY0" fmla="*/ 1983 h 1679653"/>
                    <a:gd name="connsiteX1" fmla="*/ 2296159 w 2683510"/>
                    <a:gd name="connsiteY1" fmla="*/ 1029 h 1679653"/>
                    <a:gd name="connsiteX2" fmla="*/ 2489199 w 2683510"/>
                    <a:gd name="connsiteY2" fmla="*/ 130251 h 1679653"/>
                    <a:gd name="connsiteX3" fmla="*/ 2683510 w 2683510"/>
                    <a:gd name="connsiteY3" fmla="*/ 1679653 h 1679653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5260 h 1682930"/>
                    <a:gd name="connsiteX1" fmla="*/ 2296159 w 2683510"/>
                    <a:gd name="connsiteY1" fmla="*/ 4306 h 1682930"/>
                    <a:gd name="connsiteX2" fmla="*/ 2489199 w 2683510"/>
                    <a:gd name="connsiteY2" fmla="*/ 133528 h 1682930"/>
                    <a:gd name="connsiteX3" fmla="*/ 2683510 w 2683510"/>
                    <a:gd name="connsiteY3" fmla="*/ 1682930 h 1682930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501016 w 2683510"/>
                    <a:gd name="connsiteY3" fmla="*/ 273619 h 1678624"/>
                    <a:gd name="connsiteX4" fmla="*/ 2683510 w 2683510"/>
                    <a:gd name="connsiteY4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501016 w 2683510"/>
                    <a:gd name="connsiteY2" fmla="*/ 273619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296159 w 2683510"/>
                    <a:gd name="connsiteY2" fmla="*/ 2121 h 1680745"/>
                    <a:gd name="connsiteX3" fmla="*/ 2501016 w 2683510"/>
                    <a:gd name="connsiteY3" fmla="*/ 275740 h 1680745"/>
                    <a:gd name="connsiteX4" fmla="*/ 2683510 w 2683510"/>
                    <a:gd name="connsiteY4" fmla="*/ 1680745 h 1680745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501016 w 2683510"/>
                    <a:gd name="connsiteY2" fmla="*/ 275740 h 1680745"/>
                    <a:gd name="connsiteX3" fmla="*/ 2683510 w 2683510"/>
                    <a:gd name="connsiteY3" fmla="*/ 1680745 h 1680745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3510" h="1680794">
                      <a:moveTo>
                        <a:pt x="0" y="3124"/>
                      </a:moveTo>
                      <a:lnTo>
                        <a:pt x="2157084" y="49"/>
                      </a:lnTo>
                      <a:cubicBezTo>
                        <a:pt x="2519385" y="-3486"/>
                        <a:pt x="2482862" y="183876"/>
                        <a:pt x="2501016" y="275789"/>
                      </a:cubicBezTo>
                      <a:lnTo>
                        <a:pt x="2683510" y="1680794"/>
                      </a:lnTo>
                    </a:path>
                  </a:pathLst>
                </a:custGeom>
                <a:noFill/>
                <a:ln w="6350" cap="rnd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>
                  <a:off x="-3744035" y="7121688"/>
                  <a:ext cx="2253153" cy="362449"/>
                </a:xfrm>
                <a:custGeom>
                  <a:avLst/>
                  <a:gdLst>
                    <a:gd name="connsiteX0" fmla="*/ 0 w 2809237"/>
                    <a:gd name="connsiteY0" fmla="*/ 126529 h 1834679"/>
                    <a:gd name="connsiteX1" fmla="*/ 57150 w 2809237"/>
                    <a:gd name="connsiteY1" fmla="*/ 126529 h 1834679"/>
                    <a:gd name="connsiteX2" fmla="*/ 2419350 w 2809237"/>
                    <a:gd name="connsiteY2" fmla="*/ 126529 h 1834679"/>
                    <a:gd name="connsiteX3" fmla="*/ 2781300 w 2809237"/>
                    <a:gd name="connsiteY3" fmla="*/ 1834679 h 1834679"/>
                    <a:gd name="connsiteX0" fmla="*/ 141802 w 2988296"/>
                    <a:gd name="connsiteY0" fmla="*/ 34244 h 1742394"/>
                    <a:gd name="connsiteX1" fmla="*/ 198952 w 2988296"/>
                    <a:gd name="connsiteY1" fmla="*/ 34244 h 1742394"/>
                    <a:gd name="connsiteX2" fmla="*/ 2675452 w 2988296"/>
                    <a:gd name="connsiteY2" fmla="*/ 164419 h 1742394"/>
                    <a:gd name="connsiteX3" fmla="*/ 2923102 w 2988296"/>
                    <a:gd name="connsiteY3" fmla="*/ 1742394 h 1742394"/>
                    <a:gd name="connsiteX0" fmla="*/ 141802 w 3010708"/>
                    <a:gd name="connsiteY0" fmla="*/ 9643 h 1717793"/>
                    <a:gd name="connsiteX1" fmla="*/ 198952 w 3010708"/>
                    <a:gd name="connsiteY1" fmla="*/ 9643 h 1717793"/>
                    <a:gd name="connsiteX2" fmla="*/ 2675452 w 3010708"/>
                    <a:gd name="connsiteY2" fmla="*/ 139818 h 1717793"/>
                    <a:gd name="connsiteX3" fmla="*/ 2923102 w 3010708"/>
                    <a:gd name="connsiteY3" fmla="*/ 1717793 h 1717793"/>
                    <a:gd name="connsiteX0" fmla="*/ 141802 w 2954172"/>
                    <a:gd name="connsiteY0" fmla="*/ 9643 h 1717793"/>
                    <a:gd name="connsiteX1" fmla="*/ 198952 w 2954172"/>
                    <a:gd name="connsiteY1" fmla="*/ 9643 h 1717793"/>
                    <a:gd name="connsiteX2" fmla="*/ 2675452 w 2954172"/>
                    <a:gd name="connsiteY2" fmla="*/ 139818 h 1717793"/>
                    <a:gd name="connsiteX3" fmla="*/ 2923102 w 2954172"/>
                    <a:gd name="connsiteY3" fmla="*/ 1717793 h 1717793"/>
                    <a:gd name="connsiteX0" fmla="*/ 163675 w 2976045"/>
                    <a:gd name="connsiteY0" fmla="*/ 9231 h 1717381"/>
                    <a:gd name="connsiteX1" fmla="*/ 114144 w 2976045"/>
                    <a:gd name="connsiteY1" fmla="*/ 10500 h 1717381"/>
                    <a:gd name="connsiteX2" fmla="*/ 220825 w 2976045"/>
                    <a:gd name="connsiteY2" fmla="*/ 9231 h 1717381"/>
                    <a:gd name="connsiteX3" fmla="*/ 2697325 w 2976045"/>
                    <a:gd name="connsiteY3" fmla="*/ 139406 h 1717381"/>
                    <a:gd name="connsiteX4" fmla="*/ 2944975 w 2976045"/>
                    <a:gd name="connsiteY4" fmla="*/ 1717381 h 1717381"/>
                    <a:gd name="connsiteX0" fmla="*/ 0 w 2812370"/>
                    <a:gd name="connsiteY0" fmla="*/ 0 h 1708150"/>
                    <a:gd name="connsiteX1" fmla="*/ 57150 w 2812370"/>
                    <a:gd name="connsiteY1" fmla="*/ 0 h 1708150"/>
                    <a:gd name="connsiteX2" fmla="*/ 2533650 w 2812370"/>
                    <a:gd name="connsiteY2" fmla="*/ 130175 h 1708150"/>
                    <a:gd name="connsiteX3" fmla="*/ 2781300 w 2812370"/>
                    <a:gd name="connsiteY3" fmla="*/ 1708150 h 1708150"/>
                    <a:gd name="connsiteX0" fmla="*/ 0 w 2755220"/>
                    <a:gd name="connsiteY0" fmla="*/ 0 h 1708150"/>
                    <a:gd name="connsiteX1" fmla="*/ 2476500 w 2755220"/>
                    <a:gd name="connsiteY1" fmla="*/ 130175 h 1708150"/>
                    <a:gd name="connsiteX2" fmla="*/ 2724150 w 2755220"/>
                    <a:gd name="connsiteY2" fmla="*/ 1708150 h 1708150"/>
                    <a:gd name="connsiteX0" fmla="*/ 0 w 2789344"/>
                    <a:gd name="connsiteY0" fmla="*/ 39420 h 1737410"/>
                    <a:gd name="connsiteX1" fmla="*/ 2476500 w 2789344"/>
                    <a:gd name="connsiteY1" fmla="*/ 159435 h 1737410"/>
                    <a:gd name="connsiteX2" fmla="*/ 2724150 w 2789344"/>
                    <a:gd name="connsiteY2" fmla="*/ 1737410 h 1737410"/>
                    <a:gd name="connsiteX0" fmla="*/ 0 w 2789344"/>
                    <a:gd name="connsiteY0" fmla="*/ 27283 h 1725273"/>
                    <a:gd name="connsiteX1" fmla="*/ 2476500 w 2789344"/>
                    <a:gd name="connsiteY1" fmla="*/ 147298 h 1725273"/>
                    <a:gd name="connsiteX2" fmla="*/ 2724150 w 2789344"/>
                    <a:gd name="connsiteY2" fmla="*/ 1725273 h 1725273"/>
                    <a:gd name="connsiteX0" fmla="*/ 0 w 2789344"/>
                    <a:gd name="connsiteY0" fmla="*/ 0 h 1697990"/>
                    <a:gd name="connsiteX1" fmla="*/ 2476500 w 2789344"/>
                    <a:gd name="connsiteY1" fmla="*/ 120015 h 1697990"/>
                    <a:gd name="connsiteX2" fmla="*/ 2724150 w 2789344"/>
                    <a:gd name="connsiteY2" fmla="*/ 1697990 h 1697990"/>
                    <a:gd name="connsiteX0" fmla="*/ 0 w 2725856"/>
                    <a:gd name="connsiteY0" fmla="*/ 0 h 1697990"/>
                    <a:gd name="connsiteX1" fmla="*/ 2476500 w 2725856"/>
                    <a:gd name="connsiteY1" fmla="*/ 120015 h 1697990"/>
                    <a:gd name="connsiteX2" fmla="*/ 2724150 w 2725856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001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3365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460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489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2327 h 1700317"/>
                    <a:gd name="connsiteX1" fmla="*/ 2476500 w 2724150"/>
                    <a:gd name="connsiteY1" fmla="*/ 0 h 1700317"/>
                    <a:gd name="connsiteX2" fmla="*/ 2724150 w 2724150"/>
                    <a:gd name="connsiteY2" fmla="*/ 1700317 h 1700317"/>
                    <a:gd name="connsiteX0" fmla="*/ 0 w 2683510"/>
                    <a:gd name="connsiteY0" fmla="*/ 2327 h 1679997"/>
                    <a:gd name="connsiteX1" fmla="*/ 2476500 w 2683510"/>
                    <a:gd name="connsiteY1" fmla="*/ 0 h 1679997"/>
                    <a:gd name="connsiteX2" fmla="*/ 2683510 w 2683510"/>
                    <a:gd name="connsiteY2" fmla="*/ 1679997 h 1679997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489199 w 2683510"/>
                    <a:gd name="connsiteY3" fmla="*/ 137160 h 1686562"/>
                    <a:gd name="connsiteX4" fmla="*/ 2683510 w 2683510"/>
                    <a:gd name="connsiteY4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89199 w 2683510"/>
                    <a:gd name="connsiteY2" fmla="*/ 137160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1486 h 1679156"/>
                    <a:gd name="connsiteX1" fmla="*/ 2296159 w 2683510"/>
                    <a:gd name="connsiteY1" fmla="*/ 532 h 1679156"/>
                    <a:gd name="connsiteX2" fmla="*/ 2489199 w 2683510"/>
                    <a:gd name="connsiteY2" fmla="*/ 129754 h 1679156"/>
                    <a:gd name="connsiteX3" fmla="*/ 2683510 w 2683510"/>
                    <a:gd name="connsiteY3" fmla="*/ 1679156 h 1679156"/>
                    <a:gd name="connsiteX0" fmla="*/ 0 w 2683510"/>
                    <a:gd name="connsiteY0" fmla="*/ 1685 h 1679355"/>
                    <a:gd name="connsiteX1" fmla="*/ 2296159 w 2683510"/>
                    <a:gd name="connsiteY1" fmla="*/ 731 h 1679355"/>
                    <a:gd name="connsiteX2" fmla="*/ 2489199 w 2683510"/>
                    <a:gd name="connsiteY2" fmla="*/ 129953 h 1679355"/>
                    <a:gd name="connsiteX3" fmla="*/ 2683510 w 2683510"/>
                    <a:gd name="connsiteY3" fmla="*/ 1679355 h 1679355"/>
                    <a:gd name="connsiteX0" fmla="*/ 0 w 2683510"/>
                    <a:gd name="connsiteY0" fmla="*/ 2282 h 1679952"/>
                    <a:gd name="connsiteX1" fmla="*/ 2296159 w 2683510"/>
                    <a:gd name="connsiteY1" fmla="*/ 1328 h 1679952"/>
                    <a:gd name="connsiteX2" fmla="*/ 2489199 w 2683510"/>
                    <a:gd name="connsiteY2" fmla="*/ 130550 h 1679952"/>
                    <a:gd name="connsiteX3" fmla="*/ 2683510 w 2683510"/>
                    <a:gd name="connsiteY3" fmla="*/ 1679952 h 1679952"/>
                    <a:gd name="connsiteX0" fmla="*/ 0 w 2683510"/>
                    <a:gd name="connsiteY0" fmla="*/ 1983 h 1679653"/>
                    <a:gd name="connsiteX1" fmla="*/ 2296159 w 2683510"/>
                    <a:gd name="connsiteY1" fmla="*/ 1029 h 1679653"/>
                    <a:gd name="connsiteX2" fmla="*/ 2489199 w 2683510"/>
                    <a:gd name="connsiteY2" fmla="*/ 130251 h 1679653"/>
                    <a:gd name="connsiteX3" fmla="*/ 2683510 w 2683510"/>
                    <a:gd name="connsiteY3" fmla="*/ 1679653 h 1679653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5260 h 1682930"/>
                    <a:gd name="connsiteX1" fmla="*/ 2296159 w 2683510"/>
                    <a:gd name="connsiteY1" fmla="*/ 4306 h 1682930"/>
                    <a:gd name="connsiteX2" fmla="*/ 2489199 w 2683510"/>
                    <a:gd name="connsiteY2" fmla="*/ 133528 h 1682930"/>
                    <a:gd name="connsiteX3" fmla="*/ 2683510 w 2683510"/>
                    <a:gd name="connsiteY3" fmla="*/ 1682930 h 1682930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501016 w 2683510"/>
                    <a:gd name="connsiteY3" fmla="*/ 273619 h 1678624"/>
                    <a:gd name="connsiteX4" fmla="*/ 2683510 w 2683510"/>
                    <a:gd name="connsiteY4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501016 w 2683510"/>
                    <a:gd name="connsiteY2" fmla="*/ 273619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296159 w 2683510"/>
                    <a:gd name="connsiteY2" fmla="*/ 2121 h 1680745"/>
                    <a:gd name="connsiteX3" fmla="*/ 2501016 w 2683510"/>
                    <a:gd name="connsiteY3" fmla="*/ 275740 h 1680745"/>
                    <a:gd name="connsiteX4" fmla="*/ 2683510 w 2683510"/>
                    <a:gd name="connsiteY4" fmla="*/ 1680745 h 1680745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501016 w 2683510"/>
                    <a:gd name="connsiteY2" fmla="*/ 275740 h 1680745"/>
                    <a:gd name="connsiteX3" fmla="*/ 2683510 w 2683510"/>
                    <a:gd name="connsiteY3" fmla="*/ 1680745 h 1680745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3510" h="1680794">
                      <a:moveTo>
                        <a:pt x="0" y="3124"/>
                      </a:moveTo>
                      <a:lnTo>
                        <a:pt x="2157084" y="49"/>
                      </a:lnTo>
                      <a:cubicBezTo>
                        <a:pt x="2519385" y="-3486"/>
                        <a:pt x="2482862" y="183876"/>
                        <a:pt x="2501016" y="275789"/>
                      </a:cubicBezTo>
                      <a:lnTo>
                        <a:pt x="2683510" y="1680794"/>
                      </a:lnTo>
                    </a:path>
                  </a:pathLst>
                </a:custGeom>
                <a:noFill/>
                <a:ln w="6350" cap="rnd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grpSp>
              <p:nvGrpSpPr>
                <p:cNvPr id="76" name="Group 75"/>
                <p:cNvGrpSpPr/>
                <p:nvPr/>
              </p:nvGrpSpPr>
              <p:grpSpPr>
                <a:xfrm>
                  <a:off x="-3690589" y="5728226"/>
                  <a:ext cx="2559555" cy="1456653"/>
                  <a:chOff x="-3690589" y="5728226"/>
                  <a:chExt cx="2559555" cy="1456653"/>
                </a:xfrm>
              </p:grpSpPr>
              <p:grpSp>
                <p:nvGrpSpPr>
                  <p:cNvPr id="80" name="Group 79"/>
                  <p:cNvGrpSpPr/>
                  <p:nvPr/>
                </p:nvGrpSpPr>
                <p:grpSpPr>
                  <a:xfrm>
                    <a:off x="-3690589" y="5728226"/>
                    <a:ext cx="2559555" cy="247608"/>
                    <a:chOff x="-3690589" y="5728226"/>
                    <a:chExt cx="2559555" cy="247608"/>
                  </a:xfrm>
                </p:grpSpPr>
                <p:grpSp>
                  <p:nvGrpSpPr>
                    <p:cNvPr id="101" name="Group 100"/>
                    <p:cNvGrpSpPr/>
                    <p:nvPr/>
                  </p:nvGrpSpPr>
                  <p:grpSpPr>
                    <a:xfrm>
                      <a:off x="-1951292" y="5743228"/>
                      <a:ext cx="820258" cy="232606"/>
                      <a:chOff x="-1951292" y="5743228"/>
                      <a:chExt cx="820258" cy="232606"/>
                    </a:xfrm>
                  </p:grpSpPr>
                  <p:sp>
                    <p:nvSpPr>
                      <p:cNvPr id="103" name="Oval 102"/>
                      <p:cNvSpPr/>
                      <p:nvPr/>
                    </p:nvSpPr>
                    <p:spPr>
                      <a:xfrm>
                        <a:off x="-1531623" y="5919191"/>
                        <a:ext cx="56642" cy="56643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 w="6350" cap="rnd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04" name="TextBox 103"/>
                      <p:cNvSpPr txBox="1"/>
                      <p:nvPr/>
                    </p:nvSpPr>
                    <p:spPr>
                      <a:xfrm>
                        <a:off x="-1951292" y="5743228"/>
                        <a:ext cx="820258" cy="22261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ctr">
                        <a:spAutoFit/>
                      </a:bodyPr>
                      <a:lstStyle/>
                      <a:p>
                        <a:pPr algn="ctr"/>
                        <a:r>
                          <a:rPr lang="en-US" sz="5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590.1W</a:t>
                        </a:r>
                        <a:endParaRPr lang="en-US" sz="500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102" name="TextBox 101"/>
                    <p:cNvSpPr txBox="1"/>
                    <p:nvPr/>
                  </p:nvSpPr>
                  <p:spPr>
                    <a:xfrm>
                      <a:off x="-3690589" y="5728226"/>
                      <a:ext cx="1525980" cy="2428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r>
                        <a:rPr lang="en-US" sz="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Incident </a:t>
                      </a:r>
                      <a:r>
                        <a:rPr lang="en-US" sz="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Irrad</a:t>
                      </a:r>
                      <a:r>
                        <a:rPr lang="en-US" sz="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= 1000 W/m</a:t>
                      </a:r>
                      <a:r>
                        <a:rPr lang="en-US" sz="6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6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81" name="Group 80"/>
                  <p:cNvGrpSpPr/>
                  <p:nvPr/>
                </p:nvGrpSpPr>
                <p:grpSpPr>
                  <a:xfrm>
                    <a:off x="-3690589" y="5969002"/>
                    <a:ext cx="2410290" cy="255023"/>
                    <a:chOff x="-3690589" y="5969002"/>
                    <a:chExt cx="2410290" cy="255023"/>
                  </a:xfrm>
                </p:grpSpPr>
                <p:grpSp>
                  <p:nvGrpSpPr>
                    <p:cNvPr id="97" name="Group 96"/>
                    <p:cNvGrpSpPr/>
                    <p:nvPr/>
                  </p:nvGrpSpPr>
                  <p:grpSpPr>
                    <a:xfrm>
                      <a:off x="-1933537" y="5991420"/>
                      <a:ext cx="653238" cy="232605"/>
                      <a:chOff x="-1930058" y="5743646"/>
                      <a:chExt cx="653238" cy="232605"/>
                    </a:xfrm>
                  </p:grpSpPr>
                  <p:sp>
                    <p:nvSpPr>
                      <p:cNvPr id="99" name="Oval 98"/>
                      <p:cNvSpPr/>
                      <p:nvPr/>
                    </p:nvSpPr>
                    <p:spPr>
                      <a:xfrm>
                        <a:off x="-1593899" y="5919608"/>
                        <a:ext cx="56642" cy="56643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 w="6350" cap="rnd">
                        <a:solidFill>
                          <a:schemeClr val="accent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00" name="TextBox 99"/>
                      <p:cNvSpPr txBox="1"/>
                      <p:nvPr/>
                    </p:nvSpPr>
                    <p:spPr>
                      <a:xfrm>
                        <a:off x="-1930058" y="5743646"/>
                        <a:ext cx="653238" cy="22261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ctr">
                        <a:spAutoFit/>
                      </a:bodyPr>
                      <a:lstStyle/>
                      <a:p>
                        <a:pPr algn="ctr"/>
                        <a:r>
                          <a:rPr lang="en-US" sz="5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465.2W</a:t>
                        </a:r>
                        <a:endParaRPr lang="en-US" sz="500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98" name="TextBox 97"/>
                    <p:cNvSpPr txBox="1"/>
                    <p:nvPr/>
                  </p:nvSpPr>
                  <p:spPr>
                    <a:xfrm>
                      <a:off x="-3690589" y="5969002"/>
                      <a:ext cx="1525980" cy="24285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r>
                        <a:rPr lang="en-US" sz="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Incident </a:t>
                      </a:r>
                      <a:r>
                        <a:rPr lang="en-US" sz="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Irrad</a:t>
                      </a:r>
                      <a:r>
                        <a:rPr lang="en-US" sz="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= 800 W/m</a:t>
                      </a:r>
                      <a:r>
                        <a:rPr lang="en-US" sz="6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6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82" name="Group 81"/>
                  <p:cNvGrpSpPr/>
                  <p:nvPr/>
                </p:nvGrpSpPr>
                <p:grpSpPr>
                  <a:xfrm>
                    <a:off x="-3690589" y="6309732"/>
                    <a:ext cx="2424921" cy="255390"/>
                    <a:chOff x="-3690589" y="6309732"/>
                    <a:chExt cx="2424921" cy="255390"/>
                  </a:xfrm>
                </p:grpSpPr>
                <p:grpSp>
                  <p:nvGrpSpPr>
                    <p:cNvPr id="93" name="Group 92"/>
                    <p:cNvGrpSpPr/>
                    <p:nvPr/>
                  </p:nvGrpSpPr>
                  <p:grpSpPr>
                    <a:xfrm>
                      <a:off x="-1963446" y="6332517"/>
                      <a:ext cx="697778" cy="232605"/>
                      <a:chOff x="-1959967" y="5734002"/>
                      <a:chExt cx="697778" cy="232605"/>
                    </a:xfrm>
                  </p:grpSpPr>
                  <p:sp>
                    <p:nvSpPr>
                      <p:cNvPr id="95" name="Oval 94"/>
                      <p:cNvSpPr/>
                      <p:nvPr/>
                    </p:nvSpPr>
                    <p:spPr>
                      <a:xfrm>
                        <a:off x="-1601537" y="5909966"/>
                        <a:ext cx="56642" cy="56641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 w="6350" cap="rnd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96" name="TextBox 95"/>
                      <p:cNvSpPr txBox="1"/>
                      <p:nvPr/>
                    </p:nvSpPr>
                    <p:spPr>
                      <a:xfrm>
                        <a:off x="-1959967" y="5734002"/>
                        <a:ext cx="697778" cy="22261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ctr">
                        <a:spAutoFit/>
                      </a:bodyPr>
                      <a:lstStyle/>
                      <a:p>
                        <a:pPr algn="ctr"/>
                        <a:r>
                          <a:rPr lang="en-US" sz="5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348.9W</a:t>
                        </a:r>
                        <a:endParaRPr lang="en-US" sz="500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94" name="TextBox 93"/>
                    <p:cNvSpPr txBox="1"/>
                    <p:nvPr/>
                  </p:nvSpPr>
                  <p:spPr>
                    <a:xfrm>
                      <a:off x="-3690589" y="6309732"/>
                      <a:ext cx="1525980" cy="24285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r>
                        <a:rPr lang="en-US" sz="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Incident </a:t>
                      </a:r>
                      <a:r>
                        <a:rPr lang="en-US" sz="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Irrad</a:t>
                      </a:r>
                      <a:r>
                        <a:rPr lang="en-US" sz="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= 600 W/m</a:t>
                      </a:r>
                      <a:r>
                        <a:rPr lang="en-US" sz="6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6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83" name="Group 82"/>
                  <p:cNvGrpSpPr/>
                  <p:nvPr/>
                </p:nvGrpSpPr>
                <p:grpSpPr>
                  <a:xfrm>
                    <a:off x="-3690589" y="6578767"/>
                    <a:ext cx="2308711" cy="248599"/>
                    <a:chOff x="-3690589" y="6578767"/>
                    <a:chExt cx="2308711" cy="248599"/>
                  </a:xfrm>
                </p:grpSpPr>
                <p:grpSp>
                  <p:nvGrpSpPr>
                    <p:cNvPr id="89" name="Group 88"/>
                    <p:cNvGrpSpPr/>
                    <p:nvPr/>
                  </p:nvGrpSpPr>
                  <p:grpSpPr>
                    <a:xfrm>
                      <a:off x="-1924965" y="6578767"/>
                      <a:ext cx="543087" cy="248599"/>
                      <a:chOff x="-1921486" y="5711037"/>
                      <a:chExt cx="543087" cy="248599"/>
                    </a:xfrm>
                  </p:grpSpPr>
                  <p:sp>
                    <p:nvSpPr>
                      <p:cNvPr id="91" name="Oval 90"/>
                      <p:cNvSpPr/>
                      <p:nvPr/>
                    </p:nvSpPr>
                    <p:spPr>
                      <a:xfrm>
                        <a:off x="-1639779" y="5902994"/>
                        <a:ext cx="56642" cy="56642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 w="6350" cap="rnd">
                        <a:solidFill>
                          <a:schemeClr val="accent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92" name="TextBox 91"/>
                      <p:cNvSpPr txBox="1"/>
                      <p:nvPr/>
                    </p:nvSpPr>
                    <p:spPr>
                      <a:xfrm>
                        <a:off x="-1921486" y="5711037"/>
                        <a:ext cx="543087" cy="22261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ctr">
                        <a:spAutoFit/>
                      </a:bodyPr>
                      <a:lstStyle/>
                      <a:p>
                        <a:pPr algn="ctr"/>
                        <a:r>
                          <a:rPr lang="en-US" sz="5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231.5W</a:t>
                        </a:r>
                        <a:endParaRPr lang="en-US" sz="500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90" name="TextBox 89"/>
                    <p:cNvSpPr txBox="1"/>
                    <p:nvPr/>
                  </p:nvSpPr>
                  <p:spPr>
                    <a:xfrm>
                      <a:off x="-3690589" y="6581697"/>
                      <a:ext cx="1525980" cy="24285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r>
                        <a:rPr lang="en-US" sz="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Incident </a:t>
                      </a:r>
                      <a:r>
                        <a:rPr lang="en-US" sz="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Irrad</a:t>
                      </a:r>
                      <a:r>
                        <a:rPr lang="en-US" sz="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= 400 W/m</a:t>
                      </a:r>
                      <a:r>
                        <a:rPr lang="en-US" sz="6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6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84" name="Group 83"/>
                  <p:cNvGrpSpPr/>
                  <p:nvPr/>
                </p:nvGrpSpPr>
                <p:grpSpPr>
                  <a:xfrm>
                    <a:off x="-3690589" y="6907865"/>
                    <a:ext cx="2363139" cy="277014"/>
                    <a:chOff x="-3690589" y="6907865"/>
                    <a:chExt cx="2363139" cy="277014"/>
                  </a:xfrm>
                </p:grpSpPr>
                <p:grpSp>
                  <p:nvGrpSpPr>
                    <p:cNvPr id="85" name="Group 84"/>
                    <p:cNvGrpSpPr/>
                    <p:nvPr/>
                  </p:nvGrpSpPr>
                  <p:grpSpPr>
                    <a:xfrm>
                      <a:off x="-2014094" y="6952273"/>
                      <a:ext cx="686644" cy="232606"/>
                      <a:chOff x="-2010615" y="5752649"/>
                      <a:chExt cx="686644" cy="232606"/>
                    </a:xfrm>
                  </p:grpSpPr>
                  <p:sp>
                    <p:nvSpPr>
                      <p:cNvPr id="87" name="Oval 86"/>
                      <p:cNvSpPr/>
                      <p:nvPr/>
                    </p:nvSpPr>
                    <p:spPr>
                      <a:xfrm>
                        <a:off x="-1695614" y="5928612"/>
                        <a:ext cx="56643" cy="56643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 w="6350" cap="rnd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88" name="TextBox 87"/>
                      <p:cNvSpPr txBox="1"/>
                      <p:nvPr/>
                    </p:nvSpPr>
                    <p:spPr>
                      <a:xfrm>
                        <a:off x="-2010615" y="5752649"/>
                        <a:ext cx="686644" cy="22261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ctr">
                        <a:spAutoFit/>
                      </a:bodyPr>
                      <a:lstStyle/>
                      <a:p>
                        <a:pPr algn="ctr"/>
                        <a:r>
                          <a:rPr lang="en-US" sz="5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113.8W</a:t>
                        </a:r>
                        <a:endParaRPr lang="en-US" sz="500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86" name="TextBox 85"/>
                    <p:cNvSpPr txBox="1"/>
                    <p:nvPr/>
                  </p:nvSpPr>
                  <p:spPr>
                    <a:xfrm>
                      <a:off x="-3690589" y="6907865"/>
                      <a:ext cx="1525980" cy="24285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r>
                        <a:rPr lang="en-US" sz="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Incident </a:t>
                      </a:r>
                      <a:r>
                        <a:rPr lang="en-US" sz="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Irrad</a:t>
                      </a:r>
                      <a:r>
                        <a:rPr lang="en-US" sz="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= 200 W/m</a:t>
                      </a:r>
                      <a:r>
                        <a:rPr lang="en-US" sz="6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6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77" name="TextBox 76"/>
                <p:cNvSpPr txBox="1"/>
                <p:nvPr/>
              </p:nvSpPr>
              <p:spPr>
                <a:xfrm>
                  <a:off x="-3769448" y="5392557"/>
                  <a:ext cx="1327146" cy="26309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sz="700" b="1" dirty="0" smtClean="0"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Cells temp. = 25</a:t>
                  </a:r>
                  <a:r>
                    <a:rPr lang="en-US" sz="700" b="1" baseline="40000" dirty="0" smtClean="0"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o</a:t>
                  </a:r>
                  <a:r>
                    <a:rPr lang="en-US" sz="700" b="1" dirty="0" smtClean="0"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C</a:t>
                  </a:r>
                  <a:endParaRPr lang="en-US" sz="700" b="1" baseline="30000" dirty="0">
                    <a:latin typeface="Century Gothic" panose="020B0502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-2719350" y="7628454"/>
                  <a:ext cx="1023219" cy="2428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600" b="1" dirty="0" smtClean="0"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Voltage (V)</a:t>
                  </a:r>
                  <a:endParaRPr lang="en-US" sz="600" b="1" baseline="30000" dirty="0">
                    <a:latin typeface="Century Gothic" panose="020B0502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 rot="16200000">
                  <a:off x="-4578492" y="6433056"/>
                  <a:ext cx="1023219" cy="2428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600" b="1" dirty="0" smtClean="0"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Current (A)</a:t>
                  </a:r>
                  <a:endParaRPr lang="en-US" sz="600" b="1" baseline="30000" dirty="0">
                    <a:latin typeface="Century Gothic" panose="020B0502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214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66835" y="2038350"/>
            <a:ext cx="6869653" cy="5951712"/>
            <a:chOff x="66835" y="2038350"/>
            <a:chExt cx="6869653" cy="5951712"/>
          </a:xfrm>
        </p:grpSpPr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24C7A7AE-9A02-52AD-EDB6-DB158C2981D5}"/>
                </a:ext>
              </a:extLst>
            </p:cNvPr>
            <p:cNvSpPr txBox="1"/>
            <p:nvPr/>
          </p:nvSpPr>
          <p:spPr>
            <a:xfrm>
              <a:off x="1618010" y="6512734"/>
              <a:ext cx="487154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Reach Us At: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Website: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www.himalayansolar.co.in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Email: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Info@himalayansolar.co.in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Phone: 917027794863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Landline: 1733258099</a:t>
              </a: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3801187" y="2393458"/>
              <a:ext cx="2999846" cy="2533834"/>
              <a:chOff x="3246824" y="5948546"/>
              <a:chExt cx="4662736" cy="3938404"/>
            </a:xfrm>
          </p:grpSpPr>
          <p:sp>
            <p:nvSpPr>
              <p:cNvPr id="79" name="Cylinder 10">
                <a:extLst>
                  <a:ext uri="{FF2B5EF4-FFF2-40B4-BE49-F238E27FC236}">
                    <a16:creationId xmlns:a16="http://schemas.microsoft.com/office/drawing/2014/main" id="{FC60CC4D-6C2B-3A40-2160-643D156A220C}"/>
                  </a:ext>
                </a:extLst>
              </p:cNvPr>
              <p:cNvSpPr/>
              <p:nvPr/>
            </p:nvSpPr>
            <p:spPr>
              <a:xfrm>
                <a:off x="3246824" y="8746346"/>
                <a:ext cx="4662736" cy="1140604"/>
              </a:xfrm>
              <a:prstGeom prst="can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80" name="Picture 7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43" t="13046" r="13258" b="26154"/>
              <a:stretch/>
            </p:blipFill>
            <p:spPr>
              <a:xfrm>
                <a:off x="3552843" y="5948546"/>
                <a:ext cx="4050698" cy="3420588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349250" y="2038350"/>
              <a:ext cx="2993464" cy="5777884"/>
              <a:chOff x="349250" y="2038350"/>
              <a:chExt cx="2993464" cy="5777884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349250" y="2038350"/>
                <a:ext cx="85312" cy="5777884"/>
                <a:chOff x="349250" y="2038350"/>
                <a:chExt cx="85312" cy="5777884"/>
              </a:xfrm>
            </p:grpSpPr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B91992E5-BBA9-07B1-554F-EAD8E18FD113}"/>
                    </a:ext>
                  </a:extLst>
                </p:cNvPr>
                <p:cNvGrpSpPr/>
                <p:nvPr/>
              </p:nvGrpSpPr>
              <p:grpSpPr>
                <a:xfrm>
                  <a:off x="349250" y="2479255"/>
                  <a:ext cx="85312" cy="575641"/>
                  <a:chOff x="1416050" y="2497929"/>
                  <a:chExt cx="85312" cy="575641"/>
                </a:xfrm>
              </p:grpSpPr>
              <p:sp>
                <p:nvSpPr>
                  <p:cNvPr id="187" name="Freeform: Shape 186">
                    <a:extLst>
                      <a:ext uri="{FF2B5EF4-FFF2-40B4-BE49-F238E27FC236}">
                        <a16:creationId xmlns:a16="http://schemas.microsoft.com/office/drawing/2014/main" id="{6C18F415-9A25-4F67-AA70-31CF6A4E135F}"/>
                      </a:ext>
                    </a:extLst>
                  </p:cNvPr>
                  <p:cNvSpPr/>
                  <p:nvPr/>
                </p:nvSpPr>
                <p:spPr>
                  <a:xfrm>
                    <a:off x="1416050" y="2497929"/>
                    <a:ext cx="85312" cy="120820"/>
                  </a:xfrm>
                  <a:custGeom>
                    <a:avLst/>
                    <a:gdLst>
                      <a:gd name="connsiteX0" fmla="*/ 51923 w 56735"/>
                      <a:gd name="connsiteY0" fmla="*/ 0 h 80350"/>
                      <a:gd name="connsiteX1" fmla="*/ 56735 w 56735"/>
                      <a:gd name="connsiteY1" fmla="*/ 1542 h 80350"/>
                      <a:gd name="connsiteX2" fmla="*/ 56735 w 56735"/>
                      <a:gd name="connsiteY2" fmla="*/ 78808 h 80350"/>
                      <a:gd name="connsiteX3" fmla="*/ 51923 w 56735"/>
                      <a:gd name="connsiteY3" fmla="*/ 80350 h 80350"/>
                      <a:gd name="connsiteX4" fmla="*/ 0 w 56735"/>
                      <a:gd name="connsiteY4" fmla="*/ 40175 h 80350"/>
                      <a:gd name="connsiteX5" fmla="*/ 51923 w 56735"/>
                      <a:gd name="connsiteY5" fmla="*/ 0 h 80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735" h="80350">
                        <a:moveTo>
                          <a:pt x="51923" y="0"/>
                        </a:moveTo>
                        <a:lnTo>
                          <a:pt x="56735" y="1542"/>
                        </a:lnTo>
                        <a:lnTo>
                          <a:pt x="56735" y="78808"/>
                        </a:lnTo>
                        <a:lnTo>
                          <a:pt x="51923" y="80350"/>
                        </a:lnTo>
                        <a:cubicBezTo>
                          <a:pt x="23247" y="80350"/>
                          <a:pt x="0" y="62363"/>
                          <a:pt x="0" y="40175"/>
                        </a:cubicBezTo>
                        <a:cubicBezTo>
                          <a:pt x="0" y="17987"/>
                          <a:pt x="23247" y="0"/>
                          <a:pt x="51923" y="0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6" name="Freeform: Shape 185">
                    <a:extLst>
                      <a:ext uri="{FF2B5EF4-FFF2-40B4-BE49-F238E27FC236}">
                        <a16:creationId xmlns:a16="http://schemas.microsoft.com/office/drawing/2014/main" id="{E6B6A71C-9855-41C6-91C4-1C129A8EDD9A}"/>
                      </a:ext>
                    </a:extLst>
                  </p:cNvPr>
                  <p:cNvSpPr/>
                  <p:nvPr/>
                </p:nvSpPr>
                <p:spPr>
                  <a:xfrm>
                    <a:off x="1416050" y="2952750"/>
                    <a:ext cx="85312" cy="120820"/>
                  </a:xfrm>
                  <a:custGeom>
                    <a:avLst/>
                    <a:gdLst>
                      <a:gd name="connsiteX0" fmla="*/ 51923 w 56735"/>
                      <a:gd name="connsiteY0" fmla="*/ 0 h 80350"/>
                      <a:gd name="connsiteX1" fmla="*/ 56735 w 56735"/>
                      <a:gd name="connsiteY1" fmla="*/ 1542 h 80350"/>
                      <a:gd name="connsiteX2" fmla="*/ 56735 w 56735"/>
                      <a:gd name="connsiteY2" fmla="*/ 78808 h 80350"/>
                      <a:gd name="connsiteX3" fmla="*/ 51923 w 56735"/>
                      <a:gd name="connsiteY3" fmla="*/ 80350 h 80350"/>
                      <a:gd name="connsiteX4" fmla="*/ 0 w 56735"/>
                      <a:gd name="connsiteY4" fmla="*/ 40175 h 80350"/>
                      <a:gd name="connsiteX5" fmla="*/ 51923 w 56735"/>
                      <a:gd name="connsiteY5" fmla="*/ 0 h 80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735" h="80350">
                        <a:moveTo>
                          <a:pt x="51923" y="0"/>
                        </a:moveTo>
                        <a:lnTo>
                          <a:pt x="56735" y="1542"/>
                        </a:lnTo>
                        <a:lnTo>
                          <a:pt x="56735" y="78808"/>
                        </a:lnTo>
                        <a:lnTo>
                          <a:pt x="51923" y="80350"/>
                        </a:lnTo>
                        <a:cubicBezTo>
                          <a:pt x="23247" y="80350"/>
                          <a:pt x="0" y="62363"/>
                          <a:pt x="0" y="40175"/>
                        </a:cubicBezTo>
                        <a:cubicBezTo>
                          <a:pt x="0" y="17987"/>
                          <a:pt x="23247" y="0"/>
                          <a:pt x="51923" y="0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" name="Group 8"/>
                <p:cNvGrpSpPr/>
                <p:nvPr/>
              </p:nvGrpSpPr>
              <p:grpSpPr>
                <a:xfrm>
                  <a:off x="425450" y="2038350"/>
                  <a:ext cx="0" cy="5777884"/>
                  <a:chOff x="425450" y="2038350"/>
                  <a:chExt cx="0" cy="5777884"/>
                </a:xfrm>
              </p:grpSpPr>
              <p:cxnSp>
                <p:nvCxnSpPr>
                  <p:cNvPr id="84" name="Straight Connector 83">
                    <a:extLst>
                      <a:ext uri="{FF2B5EF4-FFF2-40B4-BE49-F238E27FC236}">
                        <a16:creationId xmlns:a16="http://schemas.microsoft.com/office/drawing/2014/main" id="{6C8388F3-192C-22B3-5F48-13133D9295E7}"/>
                      </a:ext>
                    </a:extLst>
                  </p:cNvPr>
                  <p:cNvCxnSpPr/>
                  <p:nvPr/>
                </p:nvCxnSpPr>
                <p:spPr>
                  <a:xfrm>
                    <a:off x="425450" y="6311900"/>
                    <a:ext cx="0" cy="1504334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6C8388F3-192C-22B3-5F48-13133D9295E7}"/>
                      </a:ext>
                    </a:extLst>
                  </p:cNvPr>
                  <p:cNvCxnSpPr/>
                  <p:nvPr/>
                </p:nvCxnSpPr>
                <p:spPr>
                  <a:xfrm>
                    <a:off x="425450" y="2038350"/>
                    <a:ext cx="0" cy="346075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349250" y="2546169"/>
                <a:ext cx="2993464" cy="2437681"/>
                <a:chOff x="349250" y="2546169"/>
                <a:chExt cx="2993464" cy="2437681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560575" y="3192142"/>
                  <a:ext cx="2782139" cy="1791708"/>
                  <a:chOff x="560575" y="3192142"/>
                  <a:chExt cx="2782139" cy="1791708"/>
                </a:xfrm>
              </p:grpSpPr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DF8D8ED4-1E54-5E8A-5807-25E84AE3A579}"/>
                      </a:ext>
                    </a:extLst>
                  </p:cNvPr>
                  <p:cNvGrpSpPr/>
                  <p:nvPr/>
                </p:nvGrpSpPr>
                <p:grpSpPr>
                  <a:xfrm>
                    <a:off x="560575" y="3192142"/>
                    <a:ext cx="2782139" cy="338554"/>
                    <a:chOff x="560575" y="3192142"/>
                    <a:chExt cx="2782139" cy="338554"/>
                  </a:xfrm>
                </p:grpSpPr>
                <p:grpSp>
                  <p:nvGrpSpPr>
                    <p:cNvPr id="46" name="Group 45">
                      <a:extLst>
                        <a:ext uri="{FF2B5EF4-FFF2-40B4-BE49-F238E27FC236}">
                          <a16:creationId xmlns:a16="http://schemas.microsoft.com/office/drawing/2014/main" id="{065499D0-3968-E9F4-085A-068EADB871E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0575" y="3306744"/>
                      <a:ext cx="223491" cy="109350"/>
                      <a:chOff x="560575" y="3244023"/>
                      <a:chExt cx="223491" cy="109350"/>
                    </a:xfrm>
                  </p:grpSpPr>
                  <p:sp>
                    <p:nvSpPr>
                      <p:cNvPr id="45" name="Oval 44">
                        <a:extLst>
                          <a:ext uri="{FF2B5EF4-FFF2-40B4-BE49-F238E27FC236}">
                            <a16:creationId xmlns:a16="http://schemas.microsoft.com/office/drawing/2014/main" id="{B4248056-B3AE-1F20-7C4F-EB190AA3A0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0575" y="3244023"/>
                        <a:ext cx="109350" cy="10935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0" name="Isosceles Triangle 39">
                        <a:extLst>
                          <a:ext uri="{FF2B5EF4-FFF2-40B4-BE49-F238E27FC236}">
                            <a16:creationId xmlns:a16="http://schemas.microsoft.com/office/drawing/2014/main" id="{73F391F5-3D9A-501B-EE9A-13E535FAF9F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701770" y="3257550"/>
                        <a:ext cx="82296" cy="82296"/>
                      </a:xfrm>
                      <a:prstGeom prst="triangle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4" name="Oval 43">
                        <a:extLst>
                          <a:ext uri="{FF2B5EF4-FFF2-40B4-BE49-F238E27FC236}">
                            <a16:creationId xmlns:a16="http://schemas.microsoft.com/office/drawing/2014/main" id="{C036B63C-48D5-DA0F-1AE2-DEF4BC7DFB8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1212" y="3264660"/>
                        <a:ext cx="68076" cy="68076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22A67423-9BBC-433B-1194-ECFE30B5E75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7716" y="3192142"/>
                      <a:ext cx="2564998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ctr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Quality Products &amp; Solutions</a:t>
                      </a:r>
                    </a:p>
                  </p:txBody>
                </p:sp>
              </p:grpSp>
              <p:grpSp>
                <p:nvGrpSpPr>
                  <p:cNvPr id="55" name="Group 54">
                    <a:extLst>
                      <a:ext uri="{FF2B5EF4-FFF2-40B4-BE49-F238E27FC236}">
                        <a16:creationId xmlns:a16="http://schemas.microsoft.com/office/drawing/2014/main" id="{888F1E1B-C8EB-4637-643B-C8A33F1F7155}"/>
                      </a:ext>
                    </a:extLst>
                  </p:cNvPr>
                  <p:cNvGrpSpPr/>
                  <p:nvPr/>
                </p:nvGrpSpPr>
                <p:grpSpPr>
                  <a:xfrm>
                    <a:off x="560575" y="3676527"/>
                    <a:ext cx="1649584" cy="338554"/>
                    <a:chOff x="560575" y="3192142"/>
                    <a:chExt cx="1649584" cy="338554"/>
                  </a:xfrm>
                </p:grpSpPr>
                <p:grpSp>
                  <p:nvGrpSpPr>
                    <p:cNvPr id="56" name="Group 55">
                      <a:extLst>
                        <a:ext uri="{FF2B5EF4-FFF2-40B4-BE49-F238E27FC236}">
                          <a16:creationId xmlns:a16="http://schemas.microsoft.com/office/drawing/2014/main" id="{01F64F4D-4C4A-9D34-5F89-9E28F4A61B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0575" y="3306744"/>
                      <a:ext cx="223491" cy="109350"/>
                      <a:chOff x="560575" y="3244023"/>
                      <a:chExt cx="223491" cy="109350"/>
                    </a:xfrm>
                  </p:grpSpPr>
                  <p:sp>
                    <p:nvSpPr>
                      <p:cNvPr id="58" name="Oval 57">
                        <a:extLst>
                          <a:ext uri="{FF2B5EF4-FFF2-40B4-BE49-F238E27FC236}">
                            <a16:creationId xmlns:a16="http://schemas.microsoft.com/office/drawing/2014/main" id="{36947DD7-5052-9A4A-C71F-F872AF9614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0575" y="3244023"/>
                        <a:ext cx="109350" cy="10935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9" name="Isosceles Triangle 58">
                        <a:extLst>
                          <a:ext uri="{FF2B5EF4-FFF2-40B4-BE49-F238E27FC236}">
                            <a16:creationId xmlns:a16="http://schemas.microsoft.com/office/drawing/2014/main" id="{867FA813-6853-E63E-FA88-FC12DB629FA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701770" y="3257550"/>
                        <a:ext cx="82296" cy="82296"/>
                      </a:xfrm>
                      <a:prstGeom prst="triangle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0" name="Oval 59">
                        <a:extLst>
                          <a:ext uri="{FF2B5EF4-FFF2-40B4-BE49-F238E27FC236}">
                            <a16:creationId xmlns:a16="http://schemas.microsoft.com/office/drawing/2014/main" id="{08F80404-8519-8D35-08D8-5227C36545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1212" y="3264660"/>
                        <a:ext cx="68076" cy="68076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57" name="TextBox 56">
                      <a:extLst>
                        <a:ext uri="{FF2B5EF4-FFF2-40B4-BE49-F238E27FC236}">
                          <a16:creationId xmlns:a16="http://schemas.microsoft.com/office/drawing/2014/main" id="{D202ADB2-82A8-09A0-C693-DCEE43A1CB1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7716" y="3192142"/>
                      <a:ext cx="1432443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ctr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Timely Delivery</a:t>
                      </a:r>
                    </a:p>
                  </p:txBody>
                </p:sp>
              </p:grpSp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EF4E5BDD-3525-B688-C87F-2534F4BD52A0}"/>
                      </a:ext>
                    </a:extLst>
                  </p:cNvPr>
                  <p:cNvGrpSpPr/>
                  <p:nvPr/>
                </p:nvGrpSpPr>
                <p:grpSpPr>
                  <a:xfrm>
                    <a:off x="560575" y="4160912"/>
                    <a:ext cx="1897729" cy="338554"/>
                    <a:chOff x="560575" y="3192142"/>
                    <a:chExt cx="1897729" cy="338554"/>
                  </a:xfrm>
                </p:grpSpPr>
                <p:grpSp>
                  <p:nvGrpSpPr>
                    <p:cNvPr id="62" name="Group 61">
                      <a:extLst>
                        <a:ext uri="{FF2B5EF4-FFF2-40B4-BE49-F238E27FC236}">
                          <a16:creationId xmlns:a16="http://schemas.microsoft.com/office/drawing/2014/main" id="{8826689D-3C14-961A-7C4B-97B936F4A75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0575" y="3306744"/>
                      <a:ext cx="223491" cy="109350"/>
                      <a:chOff x="560575" y="3244023"/>
                      <a:chExt cx="223491" cy="109350"/>
                    </a:xfrm>
                  </p:grpSpPr>
                  <p:sp>
                    <p:nvSpPr>
                      <p:cNvPr id="128" name="Oval 127">
                        <a:extLst>
                          <a:ext uri="{FF2B5EF4-FFF2-40B4-BE49-F238E27FC236}">
                            <a16:creationId xmlns:a16="http://schemas.microsoft.com/office/drawing/2014/main" id="{DE768DEF-C52D-2CD7-495D-0CB44CA991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0575" y="3244023"/>
                        <a:ext cx="109350" cy="10935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29" name="Isosceles Triangle 128">
                        <a:extLst>
                          <a:ext uri="{FF2B5EF4-FFF2-40B4-BE49-F238E27FC236}">
                            <a16:creationId xmlns:a16="http://schemas.microsoft.com/office/drawing/2014/main" id="{ED5132F1-0856-B1C2-2086-8795C40FB8E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701770" y="3257550"/>
                        <a:ext cx="82296" cy="82296"/>
                      </a:xfrm>
                      <a:prstGeom prst="triangle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0" name="Oval 129">
                        <a:extLst>
                          <a:ext uri="{FF2B5EF4-FFF2-40B4-BE49-F238E27FC236}">
                            <a16:creationId xmlns:a16="http://schemas.microsoft.com/office/drawing/2014/main" id="{C2ED5B40-3F29-9BB3-FD49-295C0E7A1F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1212" y="3264660"/>
                        <a:ext cx="68076" cy="68076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63" name="TextBox 62">
                      <a:extLst>
                        <a:ext uri="{FF2B5EF4-FFF2-40B4-BE49-F238E27FC236}">
                          <a16:creationId xmlns:a16="http://schemas.microsoft.com/office/drawing/2014/main" id="{C435DD4C-AADB-2492-94CA-53A7DB485CF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7716" y="3192142"/>
                      <a:ext cx="1680588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ctr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Cost Effectiveness</a:t>
                      </a:r>
                    </a:p>
                  </p:txBody>
                </p:sp>
              </p:grpSp>
              <p:grpSp>
                <p:nvGrpSpPr>
                  <p:cNvPr id="131" name="Group 130">
                    <a:extLst>
                      <a:ext uri="{FF2B5EF4-FFF2-40B4-BE49-F238E27FC236}">
                        <a16:creationId xmlns:a16="http://schemas.microsoft.com/office/drawing/2014/main" id="{620300EF-A896-4F9A-52C5-4B39702341BF}"/>
                      </a:ext>
                    </a:extLst>
                  </p:cNvPr>
                  <p:cNvGrpSpPr/>
                  <p:nvPr/>
                </p:nvGrpSpPr>
                <p:grpSpPr>
                  <a:xfrm>
                    <a:off x="560575" y="4645296"/>
                    <a:ext cx="2623505" cy="338554"/>
                    <a:chOff x="560575" y="3192142"/>
                    <a:chExt cx="2623505" cy="338554"/>
                  </a:xfrm>
                </p:grpSpPr>
                <p:grpSp>
                  <p:nvGrpSpPr>
                    <p:cNvPr id="132" name="Group 131">
                      <a:extLst>
                        <a:ext uri="{FF2B5EF4-FFF2-40B4-BE49-F238E27FC236}">
                          <a16:creationId xmlns:a16="http://schemas.microsoft.com/office/drawing/2014/main" id="{172516DC-020E-3CFA-7A4F-5181185BA2A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0575" y="3306744"/>
                      <a:ext cx="223491" cy="109350"/>
                      <a:chOff x="560575" y="3244023"/>
                      <a:chExt cx="223491" cy="109350"/>
                    </a:xfrm>
                  </p:grpSpPr>
                  <p:sp>
                    <p:nvSpPr>
                      <p:cNvPr id="134" name="Oval 133">
                        <a:extLst>
                          <a:ext uri="{FF2B5EF4-FFF2-40B4-BE49-F238E27FC236}">
                            <a16:creationId xmlns:a16="http://schemas.microsoft.com/office/drawing/2014/main" id="{952B05A0-884C-75E0-0BA8-539941BA4C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0575" y="3244023"/>
                        <a:ext cx="109350" cy="10935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5" name="Isosceles Triangle 134">
                        <a:extLst>
                          <a:ext uri="{FF2B5EF4-FFF2-40B4-BE49-F238E27FC236}">
                            <a16:creationId xmlns:a16="http://schemas.microsoft.com/office/drawing/2014/main" id="{B63CCA7F-DA03-87AF-1495-ECE22A99C02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701770" y="3257550"/>
                        <a:ext cx="82296" cy="82296"/>
                      </a:xfrm>
                      <a:prstGeom prst="triangle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6" name="Oval 135">
                        <a:extLst>
                          <a:ext uri="{FF2B5EF4-FFF2-40B4-BE49-F238E27FC236}">
                            <a16:creationId xmlns:a16="http://schemas.microsoft.com/office/drawing/2014/main" id="{B08085AB-F790-FC8B-151F-CFEF324821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1212" y="3264660"/>
                        <a:ext cx="68076" cy="68076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33" name="TextBox 132">
                      <a:extLst>
                        <a:ext uri="{FF2B5EF4-FFF2-40B4-BE49-F238E27FC236}">
                          <a16:creationId xmlns:a16="http://schemas.microsoft.com/office/drawing/2014/main" id="{A83E5B50-4C8A-F7F6-4F1F-C9A23FD4AFC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7716" y="3192142"/>
                      <a:ext cx="2406364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ctr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Total Customer Satisfaction</a:t>
                      </a:r>
                    </a:p>
                  </p:txBody>
                </p:sp>
              </p:grpSp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8723F584-6C05-5F31-AB86-B85E803DAA2D}"/>
                    </a:ext>
                  </a:extLst>
                </p:cNvPr>
                <p:cNvGrpSpPr/>
                <p:nvPr/>
              </p:nvGrpSpPr>
              <p:grpSpPr>
                <a:xfrm>
                  <a:off x="349250" y="2546169"/>
                  <a:ext cx="2665600" cy="437596"/>
                  <a:chOff x="1416050" y="2564843"/>
                  <a:chExt cx="2665600" cy="437596"/>
                </a:xfrm>
              </p:grpSpPr>
              <p:sp>
                <p:nvSpPr>
                  <p:cNvPr id="18" name="Freeform: Shape 17">
                    <a:extLst>
                      <a:ext uri="{FF2B5EF4-FFF2-40B4-BE49-F238E27FC236}">
                        <a16:creationId xmlns:a16="http://schemas.microsoft.com/office/drawing/2014/main" id="{D04D63B4-97D1-ABE9-738A-0A27DEAE1548}"/>
                      </a:ext>
                    </a:extLst>
                  </p:cNvPr>
                  <p:cNvSpPr/>
                  <p:nvPr/>
                </p:nvSpPr>
                <p:spPr>
                  <a:xfrm flipH="1">
                    <a:off x="1416050" y="2564843"/>
                    <a:ext cx="2665600" cy="437596"/>
                  </a:xfrm>
                  <a:custGeom>
                    <a:avLst/>
                    <a:gdLst>
                      <a:gd name="connsiteX0" fmla="*/ 3816892 w 3816892"/>
                      <a:gd name="connsiteY0" fmla="*/ 0 h 626599"/>
                      <a:gd name="connsiteX1" fmla="*/ 424824 w 3816892"/>
                      <a:gd name="connsiteY1" fmla="*/ 0 h 626599"/>
                      <a:gd name="connsiteX2" fmla="*/ 352323 w 3816892"/>
                      <a:gd name="connsiteY2" fmla="*/ 0 h 626599"/>
                      <a:gd name="connsiteX3" fmla="*/ 243369 w 3816892"/>
                      <a:gd name="connsiteY3" fmla="*/ 0 h 626599"/>
                      <a:gd name="connsiteX4" fmla="*/ 0 w 3816892"/>
                      <a:gd name="connsiteY4" fmla="*/ 310502 h 626599"/>
                      <a:gd name="connsiteX5" fmla="*/ 243369 w 3816892"/>
                      <a:gd name="connsiteY5" fmla="*/ 626599 h 626599"/>
                      <a:gd name="connsiteX6" fmla="*/ 352323 w 3816892"/>
                      <a:gd name="connsiteY6" fmla="*/ 626599 h 626599"/>
                      <a:gd name="connsiteX7" fmla="*/ 424824 w 3816892"/>
                      <a:gd name="connsiteY7" fmla="*/ 626599 h 626599"/>
                      <a:gd name="connsiteX8" fmla="*/ 3816892 w 3816892"/>
                      <a:gd name="connsiteY8" fmla="*/ 626599 h 62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816892" h="626599">
                        <a:moveTo>
                          <a:pt x="3816892" y="0"/>
                        </a:moveTo>
                        <a:lnTo>
                          <a:pt x="424824" y="0"/>
                        </a:lnTo>
                        <a:lnTo>
                          <a:pt x="352323" y="0"/>
                        </a:lnTo>
                        <a:lnTo>
                          <a:pt x="243369" y="0"/>
                        </a:lnTo>
                        <a:cubicBezTo>
                          <a:pt x="7460" y="295583"/>
                          <a:pt x="227517" y="26108"/>
                          <a:pt x="0" y="310502"/>
                        </a:cubicBezTo>
                        <a:cubicBezTo>
                          <a:pt x="227518" y="607017"/>
                          <a:pt x="10257" y="338476"/>
                          <a:pt x="243369" y="626599"/>
                        </a:cubicBezTo>
                        <a:lnTo>
                          <a:pt x="352323" y="626599"/>
                        </a:lnTo>
                        <a:lnTo>
                          <a:pt x="424824" y="626599"/>
                        </a:lnTo>
                        <a:lnTo>
                          <a:pt x="3816892" y="62659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9" name="TextBox 258">
                    <a:extLst>
                      <a:ext uri="{FF2B5EF4-FFF2-40B4-BE49-F238E27FC236}">
                        <a16:creationId xmlns:a16="http://schemas.microsoft.com/office/drawing/2014/main" id="{FE1D46E1-27E1-45EE-AC15-0090C0F18921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1549050" y="2598975"/>
                    <a:ext cx="23996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rPr>
                      <a:t>Our Commitments</a:t>
                    </a:r>
                  </a:p>
                </p:txBody>
              </p:sp>
            </p:grpSp>
          </p:grp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2AA8F1A5-082B-79CA-3E4E-0B31328BFC80}"/>
                </a:ext>
              </a:extLst>
            </p:cNvPr>
            <p:cNvGrpSpPr/>
            <p:nvPr/>
          </p:nvGrpSpPr>
          <p:grpSpPr>
            <a:xfrm>
              <a:off x="66835" y="5438424"/>
              <a:ext cx="6869653" cy="935303"/>
              <a:chOff x="284212" y="3001991"/>
              <a:chExt cx="8575576" cy="1167564"/>
            </a:xfrm>
          </p:grpSpPr>
          <p:sp>
            <p:nvSpPr>
              <p:cNvPr id="138" name="object 19"/>
              <p:cNvSpPr/>
              <p:nvPr/>
            </p:nvSpPr>
            <p:spPr>
              <a:xfrm>
                <a:off x="2116397" y="3601320"/>
                <a:ext cx="87222" cy="236622"/>
              </a:xfrm>
              <a:custGeom>
                <a:avLst/>
                <a:gdLst/>
                <a:ahLst/>
                <a:cxnLst/>
                <a:rect l="l" t="t" r="r" b="b"/>
                <a:pathLst>
                  <a:path w="64135" h="173990">
                    <a:moveTo>
                      <a:pt x="0" y="173990"/>
                    </a:moveTo>
                    <a:lnTo>
                      <a:pt x="64007" y="173990"/>
                    </a:lnTo>
                    <a:lnTo>
                      <a:pt x="64007" y="0"/>
                    </a:lnTo>
                    <a:lnTo>
                      <a:pt x="0" y="0"/>
                    </a:lnTo>
                    <a:lnTo>
                      <a:pt x="0" y="173990"/>
                    </a:lnTo>
                    <a:close/>
                  </a:path>
                </a:pathLst>
              </a:custGeom>
              <a:solidFill>
                <a:srgbClr val="D3190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0262C5EE-0B94-4D67-33AF-4943CB0EAC8D}"/>
                  </a:ext>
                </a:extLst>
              </p:cNvPr>
              <p:cNvGrpSpPr/>
              <p:nvPr/>
            </p:nvGrpSpPr>
            <p:grpSpPr>
              <a:xfrm>
                <a:off x="2116396" y="3261069"/>
                <a:ext cx="6743392" cy="821268"/>
                <a:chOff x="2116396" y="3261069"/>
                <a:chExt cx="6743392" cy="821268"/>
              </a:xfrm>
              <a:effectLst>
                <a:outerShdw blurRad="63500" sx="102000" sy="102000" algn="ctr" rotWithShape="0">
                  <a:prstClr val="black">
                    <a:alpha val="22000"/>
                  </a:prstClr>
                </a:outerShdw>
              </a:effectLst>
            </p:grpSpPr>
            <p:sp>
              <p:nvSpPr>
                <p:cNvPr id="161" name="object 20"/>
                <p:cNvSpPr/>
                <p:nvPr/>
              </p:nvSpPr>
              <p:spPr>
                <a:xfrm>
                  <a:off x="2116396" y="3299065"/>
                  <a:ext cx="452519" cy="538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739" h="396240">
                      <a:moveTo>
                        <a:pt x="332219" y="0"/>
                      </a:moveTo>
                      <a:lnTo>
                        <a:pt x="268211" y="0"/>
                      </a:lnTo>
                      <a:lnTo>
                        <a:pt x="268211" y="165100"/>
                      </a:lnTo>
                      <a:lnTo>
                        <a:pt x="64008" y="165100"/>
                      </a:lnTo>
                      <a:lnTo>
                        <a:pt x="64008" y="0"/>
                      </a:lnTo>
                      <a:lnTo>
                        <a:pt x="0" y="0"/>
                      </a:lnTo>
                      <a:lnTo>
                        <a:pt x="0" y="165100"/>
                      </a:lnTo>
                      <a:lnTo>
                        <a:pt x="0" y="222250"/>
                      </a:lnTo>
                      <a:lnTo>
                        <a:pt x="268211" y="222250"/>
                      </a:lnTo>
                      <a:lnTo>
                        <a:pt x="268211" y="396240"/>
                      </a:lnTo>
                      <a:lnTo>
                        <a:pt x="332219" y="396240"/>
                      </a:lnTo>
                      <a:lnTo>
                        <a:pt x="332219" y="222250"/>
                      </a:lnTo>
                      <a:lnTo>
                        <a:pt x="332219" y="165100"/>
                      </a:lnTo>
                      <a:lnTo>
                        <a:pt x="332219" y="0"/>
                      </a:lnTo>
                      <a:close/>
                    </a:path>
                  </a:pathLst>
                </a:custGeom>
                <a:solidFill>
                  <a:srgbClr val="D3190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62" name="object 21"/>
                <p:cNvGrpSpPr/>
                <p:nvPr/>
              </p:nvGrpSpPr>
              <p:grpSpPr>
                <a:xfrm>
                  <a:off x="2725743" y="3261069"/>
                  <a:ext cx="6134045" cy="821268"/>
                  <a:chOff x="2439925" y="800100"/>
                  <a:chExt cx="4510405" cy="603885"/>
                </a:xfrm>
              </p:grpSpPr>
              <p:pic>
                <p:nvPicPr>
                  <p:cNvPr id="163" name="object 22"/>
                  <p:cNvPicPr/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2439925" y="800100"/>
                    <a:ext cx="3427473" cy="582166"/>
                  </a:xfrm>
                  <a:prstGeom prst="rect">
                    <a:avLst/>
                  </a:prstGeom>
                </p:spPr>
              </p:pic>
              <p:sp>
                <p:nvSpPr>
                  <p:cNvPr id="164" name="object 23"/>
                  <p:cNvSpPr/>
                  <p:nvPr/>
                </p:nvSpPr>
                <p:spPr>
                  <a:xfrm>
                    <a:off x="5404104" y="818387"/>
                    <a:ext cx="1546225" cy="4070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6225" h="407034">
                        <a:moveTo>
                          <a:pt x="315468" y="291096"/>
                        </a:moveTo>
                        <a:lnTo>
                          <a:pt x="306324" y="245376"/>
                        </a:lnTo>
                        <a:lnTo>
                          <a:pt x="278892" y="213372"/>
                        </a:lnTo>
                        <a:lnTo>
                          <a:pt x="236220" y="193548"/>
                        </a:lnTo>
                        <a:lnTo>
                          <a:pt x="223354" y="189001"/>
                        </a:lnTo>
                        <a:lnTo>
                          <a:pt x="209931" y="184607"/>
                        </a:lnTo>
                        <a:lnTo>
                          <a:pt x="195922" y="180479"/>
                        </a:lnTo>
                        <a:lnTo>
                          <a:pt x="181356" y="176796"/>
                        </a:lnTo>
                        <a:lnTo>
                          <a:pt x="148132" y="167792"/>
                        </a:lnTo>
                        <a:lnTo>
                          <a:pt x="138671" y="164592"/>
                        </a:lnTo>
                        <a:lnTo>
                          <a:pt x="128955" y="162293"/>
                        </a:lnTo>
                        <a:lnTo>
                          <a:pt x="120383" y="159842"/>
                        </a:lnTo>
                        <a:lnTo>
                          <a:pt x="112953" y="157099"/>
                        </a:lnTo>
                        <a:lnTo>
                          <a:pt x="97523" y="149364"/>
                        </a:lnTo>
                        <a:lnTo>
                          <a:pt x="91440" y="143256"/>
                        </a:lnTo>
                        <a:lnTo>
                          <a:pt x="88379" y="137160"/>
                        </a:lnTo>
                        <a:lnTo>
                          <a:pt x="83807" y="131076"/>
                        </a:lnTo>
                        <a:lnTo>
                          <a:pt x="80772" y="123444"/>
                        </a:lnTo>
                        <a:lnTo>
                          <a:pt x="80772" y="114300"/>
                        </a:lnTo>
                        <a:lnTo>
                          <a:pt x="100584" y="73152"/>
                        </a:lnTo>
                        <a:lnTo>
                          <a:pt x="140436" y="58801"/>
                        </a:lnTo>
                        <a:lnTo>
                          <a:pt x="158496" y="57924"/>
                        </a:lnTo>
                        <a:lnTo>
                          <a:pt x="167843" y="58204"/>
                        </a:lnTo>
                        <a:lnTo>
                          <a:pt x="228600" y="71640"/>
                        </a:lnTo>
                        <a:lnTo>
                          <a:pt x="266687" y="94500"/>
                        </a:lnTo>
                        <a:lnTo>
                          <a:pt x="269748" y="99072"/>
                        </a:lnTo>
                        <a:lnTo>
                          <a:pt x="298691" y="47244"/>
                        </a:lnTo>
                        <a:lnTo>
                          <a:pt x="254546" y="22390"/>
                        </a:lnTo>
                        <a:lnTo>
                          <a:pt x="201345" y="5727"/>
                        </a:lnTo>
                        <a:lnTo>
                          <a:pt x="161531" y="3060"/>
                        </a:lnTo>
                        <a:lnTo>
                          <a:pt x="146062" y="3390"/>
                        </a:lnTo>
                        <a:lnTo>
                          <a:pt x="103632" y="10668"/>
                        </a:lnTo>
                        <a:lnTo>
                          <a:pt x="67627" y="26098"/>
                        </a:lnTo>
                        <a:lnTo>
                          <a:pt x="32194" y="60756"/>
                        </a:lnTo>
                        <a:lnTo>
                          <a:pt x="15824" y="109143"/>
                        </a:lnTo>
                        <a:lnTo>
                          <a:pt x="15227" y="123444"/>
                        </a:lnTo>
                        <a:lnTo>
                          <a:pt x="15786" y="134569"/>
                        </a:lnTo>
                        <a:lnTo>
                          <a:pt x="32004" y="178130"/>
                        </a:lnTo>
                        <a:lnTo>
                          <a:pt x="62293" y="203276"/>
                        </a:lnTo>
                        <a:lnTo>
                          <a:pt x="121081" y="224942"/>
                        </a:lnTo>
                        <a:lnTo>
                          <a:pt x="148793" y="232029"/>
                        </a:lnTo>
                        <a:lnTo>
                          <a:pt x="160972" y="235458"/>
                        </a:lnTo>
                        <a:lnTo>
                          <a:pt x="182880" y="242316"/>
                        </a:lnTo>
                        <a:lnTo>
                          <a:pt x="192633" y="244868"/>
                        </a:lnTo>
                        <a:lnTo>
                          <a:pt x="201536" y="247853"/>
                        </a:lnTo>
                        <a:lnTo>
                          <a:pt x="235280" y="268236"/>
                        </a:lnTo>
                        <a:lnTo>
                          <a:pt x="246888" y="297180"/>
                        </a:lnTo>
                        <a:lnTo>
                          <a:pt x="245478" y="309168"/>
                        </a:lnTo>
                        <a:lnTo>
                          <a:pt x="215023" y="341934"/>
                        </a:lnTo>
                        <a:lnTo>
                          <a:pt x="169164" y="348996"/>
                        </a:lnTo>
                        <a:lnTo>
                          <a:pt x="157734" y="348716"/>
                        </a:lnTo>
                        <a:lnTo>
                          <a:pt x="101727" y="338137"/>
                        </a:lnTo>
                        <a:lnTo>
                          <a:pt x="65138" y="322897"/>
                        </a:lnTo>
                        <a:lnTo>
                          <a:pt x="50292" y="313956"/>
                        </a:lnTo>
                        <a:lnTo>
                          <a:pt x="43738" y="310286"/>
                        </a:lnTo>
                        <a:lnTo>
                          <a:pt x="37896" y="306336"/>
                        </a:lnTo>
                        <a:lnTo>
                          <a:pt x="32931" y="302374"/>
                        </a:lnTo>
                        <a:lnTo>
                          <a:pt x="28943" y="298704"/>
                        </a:lnTo>
                        <a:lnTo>
                          <a:pt x="0" y="352044"/>
                        </a:lnTo>
                        <a:lnTo>
                          <a:pt x="36576" y="375297"/>
                        </a:lnTo>
                        <a:lnTo>
                          <a:pt x="77724" y="391680"/>
                        </a:lnTo>
                        <a:lnTo>
                          <a:pt x="121539" y="401967"/>
                        </a:lnTo>
                        <a:lnTo>
                          <a:pt x="167640" y="405396"/>
                        </a:lnTo>
                        <a:lnTo>
                          <a:pt x="182232" y="405079"/>
                        </a:lnTo>
                        <a:lnTo>
                          <a:pt x="224028" y="399288"/>
                        </a:lnTo>
                        <a:lnTo>
                          <a:pt x="260667" y="385787"/>
                        </a:lnTo>
                        <a:lnTo>
                          <a:pt x="296976" y="354406"/>
                        </a:lnTo>
                        <a:lnTo>
                          <a:pt x="312216" y="319468"/>
                        </a:lnTo>
                        <a:lnTo>
                          <a:pt x="314629" y="305638"/>
                        </a:lnTo>
                        <a:lnTo>
                          <a:pt x="315468" y="291096"/>
                        </a:lnTo>
                        <a:close/>
                      </a:path>
                      <a:path w="1546225" h="407034">
                        <a:moveTo>
                          <a:pt x="708660" y="248412"/>
                        </a:moveTo>
                        <a:lnTo>
                          <a:pt x="701802" y="209359"/>
                        </a:lnTo>
                        <a:lnTo>
                          <a:pt x="685800" y="173736"/>
                        </a:lnTo>
                        <a:lnTo>
                          <a:pt x="661593" y="142875"/>
                        </a:lnTo>
                        <a:lnTo>
                          <a:pt x="629412" y="118872"/>
                        </a:lnTo>
                        <a:lnTo>
                          <a:pt x="591883" y="101739"/>
                        </a:lnTo>
                        <a:lnTo>
                          <a:pt x="548640" y="96012"/>
                        </a:lnTo>
                        <a:lnTo>
                          <a:pt x="529983" y="97116"/>
                        </a:lnTo>
                        <a:lnTo>
                          <a:pt x="480060" y="111252"/>
                        </a:lnTo>
                        <a:lnTo>
                          <a:pt x="438048" y="141046"/>
                        </a:lnTo>
                        <a:lnTo>
                          <a:pt x="425196" y="153936"/>
                        </a:lnTo>
                        <a:lnTo>
                          <a:pt x="432041" y="150787"/>
                        </a:lnTo>
                        <a:lnTo>
                          <a:pt x="438912" y="148221"/>
                        </a:lnTo>
                        <a:lnTo>
                          <a:pt x="475335" y="142646"/>
                        </a:lnTo>
                        <a:lnTo>
                          <a:pt x="483108" y="143256"/>
                        </a:lnTo>
                        <a:lnTo>
                          <a:pt x="489940" y="144691"/>
                        </a:lnTo>
                        <a:lnTo>
                          <a:pt x="496633" y="146685"/>
                        </a:lnTo>
                        <a:lnTo>
                          <a:pt x="503034" y="149263"/>
                        </a:lnTo>
                        <a:lnTo>
                          <a:pt x="509003" y="152400"/>
                        </a:lnTo>
                        <a:lnTo>
                          <a:pt x="515556" y="155219"/>
                        </a:lnTo>
                        <a:lnTo>
                          <a:pt x="521385" y="158877"/>
                        </a:lnTo>
                        <a:lnTo>
                          <a:pt x="526364" y="163118"/>
                        </a:lnTo>
                        <a:lnTo>
                          <a:pt x="530352" y="167652"/>
                        </a:lnTo>
                        <a:lnTo>
                          <a:pt x="540613" y="166789"/>
                        </a:lnTo>
                        <a:lnTo>
                          <a:pt x="550735" y="166497"/>
                        </a:lnTo>
                        <a:lnTo>
                          <a:pt x="560565" y="166789"/>
                        </a:lnTo>
                        <a:lnTo>
                          <a:pt x="569976" y="167652"/>
                        </a:lnTo>
                        <a:lnTo>
                          <a:pt x="608304" y="189763"/>
                        </a:lnTo>
                        <a:lnTo>
                          <a:pt x="629412" y="230517"/>
                        </a:lnTo>
                        <a:lnTo>
                          <a:pt x="630859" y="252984"/>
                        </a:lnTo>
                        <a:lnTo>
                          <a:pt x="630313" y="265493"/>
                        </a:lnTo>
                        <a:lnTo>
                          <a:pt x="612470" y="308165"/>
                        </a:lnTo>
                        <a:lnTo>
                          <a:pt x="578853" y="331901"/>
                        </a:lnTo>
                        <a:lnTo>
                          <a:pt x="548640" y="338328"/>
                        </a:lnTo>
                        <a:lnTo>
                          <a:pt x="538365" y="337743"/>
                        </a:lnTo>
                        <a:lnTo>
                          <a:pt x="500138" y="322503"/>
                        </a:lnTo>
                        <a:lnTo>
                          <a:pt x="473405" y="290283"/>
                        </a:lnTo>
                        <a:lnTo>
                          <a:pt x="466344" y="252984"/>
                        </a:lnTo>
                        <a:lnTo>
                          <a:pt x="466890" y="245059"/>
                        </a:lnTo>
                        <a:lnTo>
                          <a:pt x="488099" y="211632"/>
                        </a:lnTo>
                        <a:lnTo>
                          <a:pt x="493776" y="208800"/>
                        </a:lnTo>
                        <a:lnTo>
                          <a:pt x="501396" y="204228"/>
                        </a:lnTo>
                        <a:lnTo>
                          <a:pt x="509003" y="202692"/>
                        </a:lnTo>
                        <a:lnTo>
                          <a:pt x="525780" y="202692"/>
                        </a:lnTo>
                        <a:lnTo>
                          <a:pt x="531863" y="205740"/>
                        </a:lnTo>
                        <a:lnTo>
                          <a:pt x="537972" y="210312"/>
                        </a:lnTo>
                        <a:lnTo>
                          <a:pt x="536536" y="202692"/>
                        </a:lnTo>
                        <a:lnTo>
                          <a:pt x="509511" y="168960"/>
                        </a:lnTo>
                        <a:lnTo>
                          <a:pt x="472427" y="158508"/>
                        </a:lnTo>
                        <a:lnTo>
                          <a:pt x="464426" y="158788"/>
                        </a:lnTo>
                        <a:lnTo>
                          <a:pt x="426897" y="170319"/>
                        </a:lnTo>
                        <a:lnTo>
                          <a:pt x="399732" y="199555"/>
                        </a:lnTo>
                        <a:lnTo>
                          <a:pt x="390334" y="248412"/>
                        </a:lnTo>
                        <a:lnTo>
                          <a:pt x="391299" y="268986"/>
                        </a:lnTo>
                        <a:lnTo>
                          <a:pt x="401586" y="309549"/>
                        </a:lnTo>
                        <a:lnTo>
                          <a:pt x="422783" y="345503"/>
                        </a:lnTo>
                        <a:lnTo>
                          <a:pt x="451650" y="374002"/>
                        </a:lnTo>
                        <a:lnTo>
                          <a:pt x="499859" y="399288"/>
                        </a:lnTo>
                        <a:lnTo>
                          <a:pt x="552805" y="406793"/>
                        </a:lnTo>
                        <a:lnTo>
                          <a:pt x="569976" y="405396"/>
                        </a:lnTo>
                        <a:lnTo>
                          <a:pt x="620979" y="390169"/>
                        </a:lnTo>
                        <a:lnTo>
                          <a:pt x="664451" y="358533"/>
                        </a:lnTo>
                        <a:lnTo>
                          <a:pt x="680859" y="338328"/>
                        </a:lnTo>
                        <a:lnTo>
                          <a:pt x="687311" y="329184"/>
                        </a:lnTo>
                        <a:lnTo>
                          <a:pt x="697077" y="309499"/>
                        </a:lnTo>
                        <a:lnTo>
                          <a:pt x="703707" y="289369"/>
                        </a:lnTo>
                        <a:lnTo>
                          <a:pt x="707466" y="268973"/>
                        </a:lnTo>
                        <a:lnTo>
                          <a:pt x="708660" y="248412"/>
                        </a:lnTo>
                        <a:close/>
                      </a:path>
                      <a:path w="1546225" h="407034">
                        <a:moveTo>
                          <a:pt x="865619" y="0"/>
                        </a:moveTo>
                        <a:lnTo>
                          <a:pt x="821905" y="8153"/>
                        </a:lnTo>
                        <a:lnTo>
                          <a:pt x="792327" y="44818"/>
                        </a:lnTo>
                        <a:lnTo>
                          <a:pt x="790956" y="57924"/>
                        </a:lnTo>
                        <a:lnTo>
                          <a:pt x="790956" y="399288"/>
                        </a:lnTo>
                        <a:lnTo>
                          <a:pt x="865619" y="399288"/>
                        </a:lnTo>
                        <a:lnTo>
                          <a:pt x="865619" y="0"/>
                        </a:lnTo>
                        <a:close/>
                      </a:path>
                      <a:path w="1546225" h="407034">
                        <a:moveTo>
                          <a:pt x="1261872" y="103644"/>
                        </a:moveTo>
                        <a:lnTo>
                          <a:pt x="1185659" y="103644"/>
                        </a:lnTo>
                        <a:lnTo>
                          <a:pt x="1185545" y="229755"/>
                        </a:lnTo>
                        <a:lnTo>
                          <a:pt x="1185379" y="235610"/>
                        </a:lnTo>
                        <a:lnTo>
                          <a:pt x="1184516" y="245364"/>
                        </a:lnTo>
                        <a:lnTo>
                          <a:pt x="1183093" y="255130"/>
                        </a:lnTo>
                        <a:lnTo>
                          <a:pt x="1181087" y="265176"/>
                        </a:lnTo>
                        <a:lnTo>
                          <a:pt x="1179398" y="275183"/>
                        </a:lnTo>
                        <a:lnTo>
                          <a:pt x="1158430" y="316611"/>
                        </a:lnTo>
                        <a:lnTo>
                          <a:pt x="1117295" y="337756"/>
                        </a:lnTo>
                        <a:lnTo>
                          <a:pt x="1106424" y="338328"/>
                        </a:lnTo>
                        <a:lnTo>
                          <a:pt x="1093279" y="337718"/>
                        </a:lnTo>
                        <a:lnTo>
                          <a:pt x="1052118" y="318998"/>
                        </a:lnTo>
                        <a:lnTo>
                          <a:pt x="1029271" y="283832"/>
                        </a:lnTo>
                        <a:lnTo>
                          <a:pt x="1024128" y="251460"/>
                        </a:lnTo>
                        <a:lnTo>
                          <a:pt x="1024699" y="240322"/>
                        </a:lnTo>
                        <a:lnTo>
                          <a:pt x="1038402" y="200583"/>
                        </a:lnTo>
                        <a:lnTo>
                          <a:pt x="1070419" y="171665"/>
                        </a:lnTo>
                        <a:lnTo>
                          <a:pt x="1106424" y="164592"/>
                        </a:lnTo>
                        <a:lnTo>
                          <a:pt x="1114679" y="164884"/>
                        </a:lnTo>
                        <a:lnTo>
                          <a:pt x="1157478" y="176796"/>
                        </a:lnTo>
                        <a:lnTo>
                          <a:pt x="1168908" y="188976"/>
                        </a:lnTo>
                        <a:lnTo>
                          <a:pt x="1171117" y="183883"/>
                        </a:lnTo>
                        <a:lnTo>
                          <a:pt x="1168971" y="141884"/>
                        </a:lnTo>
                        <a:lnTo>
                          <a:pt x="1141476" y="108216"/>
                        </a:lnTo>
                        <a:lnTo>
                          <a:pt x="1095756" y="96012"/>
                        </a:lnTo>
                        <a:lnTo>
                          <a:pt x="1082040" y="96608"/>
                        </a:lnTo>
                        <a:lnTo>
                          <a:pt x="1040892" y="106680"/>
                        </a:lnTo>
                        <a:lnTo>
                          <a:pt x="1004239" y="127469"/>
                        </a:lnTo>
                        <a:lnTo>
                          <a:pt x="975156" y="160032"/>
                        </a:lnTo>
                        <a:lnTo>
                          <a:pt x="954989" y="202603"/>
                        </a:lnTo>
                        <a:lnTo>
                          <a:pt x="947915" y="251460"/>
                        </a:lnTo>
                        <a:lnTo>
                          <a:pt x="948753" y="268325"/>
                        </a:lnTo>
                        <a:lnTo>
                          <a:pt x="960120" y="315468"/>
                        </a:lnTo>
                        <a:lnTo>
                          <a:pt x="981113" y="353402"/>
                        </a:lnTo>
                        <a:lnTo>
                          <a:pt x="1010793" y="381774"/>
                        </a:lnTo>
                        <a:lnTo>
                          <a:pt x="1045857" y="399630"/>
                        </a:lnTo>
                        <a:lnTo>
                          <a:pt x="1085075" y="406908"/>
                        </a:lnTo>
                        <a:lnTo>
                          <a:pt x="1097889" y="406336"/>
                        </a:lnTo>
                        <a:lnTo>
                          <a:pt x="1136904" y="397764"/>
                        </a:lnTo>
                        <a:lnTo>
                          <a:pt x="1174191" y="376986"/>
                        </a:lnTo>
                        <a:lnTo>
                          <a:pt x="1185659" y="367284"/>
                        </a:lnTo>
                        <a:lnTo>
                          <a:pt x="1185659" y="399288"/>
                        </a:lnTo>
                        <a:lnTo>
                          <a:pt x="1261872" y="399288"/>
                        </a:lnTo>
                        <a:lnTo>
                          <a:pt x="1261872" y="367284"/>
                        </a:lnTo>
                        <a:lnTo>
                          <a:pt x="1261872" y="338328"/>
                        </a:lnTo>
                        <a:lnTo>
                          <a:pt x="1261872" y="103644"/>
                        </a:lnTo>
                        <a:close/>
                      </a:path>
                      <a:path w="1546225" h="407034">
                        <a:moveTo>
                          <a:pt x="1546136" y="153543"/>
                        </a:moveTo>
                        <a:lnTo>
                          <a:pt x="1546085" y="145554"/>
                        </a:lnTo>
                        <a:lnTo>
                          <a:pt x="1545297" y="140220"/>
                        </a:lnTo>
                        <a:lnTo>
                          <a:pt x="1544904" y="137541"/>
                        </a:lnTo>
                        <a:lnTo>
                          <a:pt x="1520952" y="103644"/>
                        </a:lnTo>
                        <a:lnTo>
                          <a:pt x="1493088" y="95707"/>
                        </a:lnTo>
                        <a:lnTo>
                          <a:pt x="1481328" y="96012"/>
                        </a:lnTo>
                        <a:lnTo>
                          <a:pt x="1440103" y="114503"/>
                        </a:lnTo>
                        <a:lnTo>
                          <a:pt x="1421892" y="140220"/>
                        </a:lnTo>
                        <a:lnTo>
                          <a:pt x="1421892" y="102108"/>
                        </a:lnTo>
                        <a:lnTo>
                          <a:pt x="1356360" y="102108"/>
                        </a:lnTo>
                        <a:lnTo>
                          <a:pt x="1356360" y="399288"/>
                        </a:lnTo>
                        <a:lnTo>
                          <a:pt x="1432547" y="399288"/>
                        </a:lnTo>
                        <a:lnTo>
                          <a:pt x="1432572" y="247662"/>
                        </a:lnTo>
                        <a:lnTo>
                          <a:pt x="1432737" y="240804"/>
                        </a:lnTo>
                        <a:lnTo>
                          <a:pt x="1443291" y="196646"/>
                        </a:lnTo>
                        <a:lnTo>
                          <a:pt x="1478267" y="167652"/>
                        </a:lnTo>
                        <a:lnTo>
                          <a:pt x="1494282" y="165366"/>
                        </a:lnTo>
                        <a:lnTo>
                          <a:pt x="1502270" y="165938"/>
                        </a:lnTo>
                        <a:lnTo>
                          <a:pt x="1530096" y="185940"/>
                        </a:lnTo>
                        <a:lnTo>
                          <a:pt x="1535468" y="180835"/>
                        </a:lnTo>
                        <a:lnTo>
                          <a:pt x="1540002" y="174879"/>
                        </a:lnTo>
                        <a:lnTo>
                          <a:pt x="1543380" y="168363"/>
                        </a:lnTo>
                        <a:lnTo>
                          <a:pt x="1544231" y="165366"/>
                        </a:lnTo>
                        <a:lnTo>
                          <a:pt x="1545336" y="161544"/>
                        </a:lnTo>
                        <a:lnTo>
                          <a:pt x="1546136" y="153543"/>
                        </a:lnTo>
                        <a:close/>
                      </a:path>
                    </a:pathLst>
                  </a:custGeom>
                  <a:solidFill>
                    <a:srgbClr val="13384A"/>
                  </a:solidFill>
                </p:spPr>
                <p:txBody>
                  <a:bodyPr wrap="square" lIns="0" tIns="0" rIns="0" bIns="0" rtlCol="0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165" name="object 24"/>
                  <p:cNvPicPr/>
                  <p:nvPr/>
                </p:nvPicPr>
                <p:blipFill>
                  <a:blip r:embed="rId4" cstate="print"/>
                  <a:stretch>
                    <a:fillRect/>
                  </a:stretch>
                </p:blipFill>
                <p:spPr>
                  <a:xfrm>
                    <a:off x="5917690" y="1287781"/>
                    <a:ext cx="908305" cy="115822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0" name="object 25"/>
              <p:cNvGrpSpPr/>
              <p:nvPr/>
            </p:nvGrpSpPr>
            <p:grpSpPr>
              <a:xfrm>
                <a:off x="284212" y="3001991"/>
                <a:ext cx="1575179" cy="1167564"/>
                <a:chOff x="644651" y="609598"/>
                <a:chExt cx="1158240" cy="858519"/>
              </a:xfrm>
            </p:grpSpPr>
            <p:pic>
              <p:nvPicPr>
                <p:cNvPr id="160" name="object 45"/>
                <p:cNvPicPr/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847313" y="929638"/>
                  <a:ext cx="371887" cy="99061"/>
                </a:xfrm>
                <a:prstGeom prst="rect">
                  <a:avLst/>
                </a:prstGeom>
              </p:spPr>
            </p:pic>
            <p:sp>
              <p:nvSpPr>
                <p:cNvPr id="141" name="object 26"/>
                <p:cNvSpPr/>
                <p:nvPr/>
              </p:nvSpPr>
              <p:spPr>
                <a:xfrm>
                  <a:off x="644651" y="609598"/>
                  <a:ext cx="1158240" cy="858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39" h="858519">
                      <a:moveTo>
                        <a:pt x="579121" y="0"/>
                      </a:moveTo>
                      <a:lnTo>
                        <a:pt x="526832" y="1777"/>
                      </a:lnTo>
                      <a:lnTo>
                        <a:pt x="475772" y="6990"/>
                      </a:lnTo>
                      <a:lnTo>
                        <a:pt x="426155" y="15466"/>
                      </a:lnTo>
                      <a:lnTo>
                        <a:pt x="378194" y="27027"/>
                      </a:lnTo>
                      <a:lnTo>
                        <a:pt x="332101" y="41498"/>
                      </a:lnTo>
                      <a:lnTo>
                        <a:pt x="288091" y="58703"/>
                      </a:lnTo>
                      <a:lnTo>
                        <a:pt x="246376" y="78467"/>
                      </a:lnTo>
                      <a:lnTo>
                        <a:pt x="207170" y="100615"/>
                      </a:lnTo>
                      <a:lnTo>
                        <a:pt x="170686" y="124970"/>
                      </a:lnTo>
                      <a:lnTo>
                        <a:pt x="128121" y="160009"/>
                      </a:lnTo>
                      <a:lnTo>
                        <a:pt x="90861" y="198326"/>
                      </a:lnTo>
                      <a:lnTo>
                        <a:pt x="59359" y="239656"/>
                      </a:lnTo>
                      <a:lnTo>
                        <a:pt x="34069" y="283732"/>
                      </a:lnTo>
                      <a:lnTo>
                        <a:pt x="15444" y="330286"/>
                      </a:lnTo>
                      <a:lnTo>
                        <a:pt x="3936" y="379054"/>
                      </a:lnTo>
                      <a:lnTo>
                        <a:pt x="0" y="429767"/>
                      </a:lnTo>
                      <a:lnTo>
                        <a:pt x="3936" y="479917"/>
                      </a:lnTo>
                      <a:lnTo>
                        <a:pt x="15444" y="528281"/>
                      </a:lnTo>
                      <a:lnTo>
                        <a:pt x="34069" y="574566"/>
                      </a:lnTo>
                      <a:lnTo>
                        <a:pt x="59359" y="618478"/>
                      </a:lnTo>
                      <a:lnTo>
                        <a:pt x="90861" y="659725"/>
                      </a:lnTo>
                      <a:lnTo>
                        <a:pt x="128121" y="698012"/>
                      </a:lnTo>
                      <a:lnTo>
                        <a:pt x="170686" y="733046"/>
                      </a:lnTo>
                      <a:lnTo>
                        <a:pt x="207170" y="757802"/>
                      </a:lnTo>
                      <a:lnTo>
                        <a:pt x="246376" y="780162"/>
                      </a:lnTo>
                      <a:lnTo>
                        <a:pt x="288091" y="799989"/>
                      </a:lnTo>
                      <a:lnTo>
                        <a:pt x="332101" y="817144"/>
                      </a:lnTo>
                      <a:lnTo>
                        <a:pt x="378194" y="831489"/>
                      </a:lnTo>
                      <a:lnTo>
                        <a:pt x="426155" y="842886"/>
                      </a:lnTo>
                      <a:lnTo>
                        <a:pt x="475772" y="851198"/>
                      </a:lnTo>
                      <a:lnTo>
                        <a:pt x="526832" y="856286"/>
                      </a:lnTo>
                      <a:lnTo>
                        <a:pt x="579121" y="858013"/>
                      </a:lnTo>
                      <a:lnTo>
                        <a:pt x="631409" y="856286"/>
                      </a:lnTo>
                      <a:lnTo>
                        <a:pt x="682467" y="851198"/>
                      </a:lnTo>
                      <a:lnTo>
                        <a:pt x="732084" y="842886"/>
                      </a:lnTo>
                      <a:lnTo>
                        <a:pt x="751794" y="838202"/>
                      </a:lnTo>
                      <a:lnTo>
                        <a:pt x="579121" y="838202"/>
                      </a:lnTo>
                      <a:lnTo>
                        <a:pt x="521590" y="836029"/>
                      </a:lnTo>
                      <a:lnTo>
                        <a:pt x="465773" y="829677"/>
                      </a:lnTo>
                      <a:lnTo>
                        <a:pt x="411957" y="819395"/>
                      </a:lnTo>
                      <a:lnTo>
                        <a:pt x="360426" y="805435"/>
                      </a:lnTo>
                      <a:lnTo>
                        <a:pt x="311467" y="788045"/>
                      </a:lnTo>
                      <a:lnTo>
                        <a:pt x="265366" y="767477"/>
                      </a:lnTo>
                      <a:lnTo>
                        <a:pt x="222408" y="743979"/>
                      </a:lnTo>
                      <a:lnTo>
                        <a:pt x="182879" y="717803"/>
                      </a:lnTo>
                      <a:lnTo>
                        <a:pt x="142176" y="684174"/>
                      </a:lnTo>
                      <a:lnTo>
                        <a:pt x="106564" y="647505"/>
                      </a:lnTo>
                      <a:lnTo>
                        <a:pt x="76470" y="608117"/>
                      </a:lnTo>
                      <a:lnTo>
                        <a:pt x="52321" y="566329"/>
                      </a:lnTo>
                      <a:lnTo>
                        <a:pt x="34544" y="522462"/>
                      </a:lnTo>
                      <a:lnTo>
                        <a:pt x="23565" y="476835"/>
                      </a:lnTo>
                      <a:lnTo>
                        <a:pt x="19810" y="429767"/>
                      </a:lnTo>
                      <a:lnTo>
                        <a:pt x="23565" y="382142"/>
                      </a:lnTo>
                      <a:lnTo>
                        <a:pt x="34544" y="336143"/>
                      </a:lnTo>
                      <a:lnTo>
                        <a:pt x="52321" y="292089"/>
                      </a:lnTo>
                      <a:lnTo>
                        <a:pt x="76470" y="250301"/>
                      </a:lnTo>
                      <a:lnTo>
                        <a:pt x="106564" y="211098"/>
                      </a:lnTo>
                      <a:lnTo>
                        <a:pt x="142176" y="174802"/>
                      </a:lnTo>
                      <a:lnTo>
                        <a:pt x="182879" y="141731"/>
                      </a:lnTo>
                      <a:lnTo>
                        <a:pt x="222408" y="115053"/>
                      </a:lnTo>
                      <a:lnTo>
                        <a:pt x="265366" y="91178"/>
                      </a:lnTo>
                      <a:lnTo>
                        <a:pt x="311467" y="70340"/>
                      </a:lnTo>
                      <a:lnTo>
                        <a:pt x="360426" y="52770"/>
                      </a:lnTo>
                      <a:lnTo>
                        <a:pt x="411957" y="38700"/>
                      </a:lnTo>
                      <a:lnTo>
                        <a:pt x="465773" y="28363"/>
                      </a:lnTo>
                      <a:lnTo>
                        <a:pt x="521590" y="21990"/>
                      </a:lnTo>
                      <a:lnTo>
                        <a:pt x="579121" y="19814"/>
                      </a:lnTo>
                      <a:lnTo>
                        <a:pt x="579121" y="0"/>
                      </a:lnTo>
                      <a:close/>
                    </a:path>
                    <a:path w="1158239" h="858519">
                      <a:moveTo>
                        <a:pt x="579121" y="0"/>
                      </a:moveTo>
                      <a:lnTo>
                        <a:pt x="579121" y="19814"/>
                      </a:lnTo>
                      <a:lnTo>
                        <a:pt x="636652" y="21990"/>
                      </a:lnTo>
                      <a:lnTo>
                        <a:pt x="692468" y="28363"/>
                      </a:lnTo>
                      <a:lnTo>
                        <a:pt x="746284" y="38700"/>
                      </a:lnTo>
                      <a:lnTo>
                        <a:pt x="797814" y="52770"/>
                      </a:lnTo>
                      <a:lnTo>
                        <a:pt x="846772" y="70340"/>
                      </a:lnTo>
                      <a:lnTo>
                        <a:pt x="892872" y="91178"/>
                      </a:lnTo>
                      <a:lnTo>
                        <a:pt x="935830" y="115053"/>
                      </a:lnTo>
                      <a:lnTo>
                        <a:pt x="975358" y="141731"/>
                      </a:lnTo>
                      <a:lnTo>
                        <a:pt x="1016062" y="174802"/>
                      </a:lnTo>
                      <a:lnTo>
                        <a:pt x="1051674" y="211098"/>
                      </a:lnTo>
                      <a:lnTo>
                        <a:pt x="1081768" y="250301"/>
                      </a:lnTo>
                      <a:lnTo>
                        <a:pt x="1105916" y="292089"/>
                      </a:lnTo>
                      <a:lnTo>
                        <a:pt x="1123694" y="336143"/>
                      </a:lnTo>
                      <a:lnTo>
                        <a:pt x="1134673" y="382142"/>
                      </a:lnTo>
                      <a:lnTo>
                        <a:pt x="1138428" y="429767"/>
                      </a:lnTo>
                      <a:lnTo>
                        <a:pt x="1134673" y="476835"/>
                      </a:lnTo>
                      <a:lnTo>
                        <a:pt x="1123694" y="522462"/>
                      </a:lnTo>
                      <a:lnTo>
                        <a:pt x="1105916" y="566329"/>
                      </a:lnTo>
                      <a:lnTo>
                        <a:pt x="1081768" y="608117"/>
                      </a:lnTo>
                      <a:lnTo>
                        <a:pt x="1051674" y="647505"/>
                      </a:lnTo>
                      <a:lnTo>
                        <a:pt x="1016062" y="684174"/>
                      </a:lnTo>
                      <a:lnTo>
                        <a:pt x="975358" y="717803"/>
                      </a:lnTo>
                      <a:lnTo>
                        <a:pt x="935830" y="743979"/>
                      </a:lnTo>
                      <a:lnTo>
                        <a:pt x="892872" y="767477"/>
                      </a:lnTo>
                      <a:lnTo>
                        <a:pt x="846772" y="788045"/>
                      </a:lnTo>
                      <a:lnTo>
                        <a:pt x="797814" y="805435"/>
                      </a:lnTo>
                      <a:lnTo>
                        <a:pt x="746284" y="819395"/>
                      </a:lnTo>
                      <a:lnTo>
                        <a:pt x="692468" y="829677"/>
                      </a:lnTo>
                      <a:lnTo>
                        <a:pt x="636652" y="836029"/>
                      </a:lnTo>
                      <a:lnTo>
                        <a:pt x="579121" y="838202"/>
                      </a:lnTo>
                      <a:lnTo>
                        <a:pt x="751794" y="838202"/>
                      </a:lnTo>
                      <a:lnTo>
                        <a:pt x="826137" y="817144"/>
                      </a:lnTo>
                      <a:lnTo>
                        <a:pt x="870147" y="799989"/>
                      </a:lnTo>
                      <a:lnTo>
                        <a:pt x="911861" y="780162"/>
                      </a:lnTo>
                      <a:lnTo>
                        <a:pt x="951067" y="757802"/>
                      </a:lnTo>
                      <a:lnTo>
                        <a:pt x="987552" y="733046"/>
                      </a:lnTo>
                      <a:lnTo>
                        <a:pt x="1030117" y="698012"/>
                      </a:lnTo>
                      <a:lnTo>
                        <a:pt x="1067377" y="659725"/>
                      </a:lnTo>
                      <a:lnTo>
                        <a:pt x="1098879" y="618478"/>
                      </a:lnTo>
                      <a:lnTo>
                        <a:pt x="1124169" y="574566"/>
                      </a:lnTo>
                      <a:lnTo>
                        <a:pt x="1142794" y="528281"/>
                      </a:lnTo>
                      <a:lnTo>
                        <a:pt x="1154302" y="479917"/>
                      </a:lnTo>
                      <a:lnTo>
                        <a:pt x="1158238" y="429767"/>
                      </a:lnTo>
                      <a:lnTo>
                        <a:pt x="1154302" y="379054"/>
                      </a:lnTo>
                      <a:lnTo>
                        <a:pt x="1142794" y="330286"/>
                      </a:lnTo>
                      <a:lnTo>
                        <a:pt x="1124169" y="283732"/>
                      </a:lnTo>
                      <a:lnTo>
                        <a:pt x="1098879" y="239656"/>
                      </a:lnTo>
                      <a:lnTo>
                        <a:pt x="1067377" y="198326"/>
                      </a:lnTo>
                      <a:lnTo>
                        <a:pt x="1030117" y="160009"/>
                      </a:lnTo>
                      <a:lnTo>
                        <a:pt x="987552" y="124970"/>
                      </a:lnTo>
                      <a:lnTo>
                        <a:pt x="951067" y="100615"/>
                      </a:lnTo>
                      <a:lnTo>
                        <a:pt x="911861" y="78467"/>
                      </a:lnTo>
                      <a:lnTo>
                        <a:pt x="870147" y="58703"/>
                      </a:lnTo>
                      <a:lnTo>
                        <a:pt x="826137" y="41498"/>
                      </a:lnTo>
                      <a:lnTo>
                        <a:pt x="780045" y="27027"/>
                      </a:lnTo>
                      <a:lnTo>
                        <a:pt x="732084" y="15466"/>
                      </a:lnTo>
                      <a:lnTo>
                        <a:pt x="682467" y="6990"/>
                      </a:lnTo>
                      <a:lnTo>
                        <a:pt x="631409" y="1777"/>
                      </a:lnTo>
                      <a:lnTo>
                        <a:pt x="579121" y="0"/>
                      </a:lnTo>
                      <a:close/>
                    </a:path>
                  </a:pathLst>
                </a:custGeom>
                <a:solidFill>
                  <a:srgbClr val="ED1C24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object 27"/>
                <p:cNvSpPr/>
                <p:nvPr/>
              </p:nvSpPr>
              <p:spPr>
                <a:xfrm>
                  <a:off x="1110995" y="1207008"/>
                  <a:ext cx="495300" cy="7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300" h="7619">
                      <a:moveTo>
                        <a:pt x="0" y="0"/>
                      </a:moveTo>
                      <a:lnTo>
                        <a:pt x="1522" y="7621"/>
                      </a:lnTo>
                      <a:lnTo>
                        <a:pt x="413002" y="6094"/>
                      </a:lnTo>
                      <a:lnTo>
                        <a:pt x="495298" y="45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3190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object 28"/>
                <p:cNvSpPr/>
                <p:nvPr/>
              </p:nvSpPr>
              <p:spPr>
                <a:xfrm>
                  <a:off x="1069847" y="1235962"/>
                  <a:ext cx="495300" cy="7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300" h="7619">
                      <a:moveTo>
                        <a:pt x="0" y="0"/>
                      </a:moveTo>
                      <a:lnTo>
                        <a:pt x="1522" y="7621"/>
                      </a:lnTo>
                      <a:lnTo>
                        <a:pt x="414529" y="6098"/>
                      </a:lnTo>
                      <a:lnTo>
                        <a:pt x="495298" y="45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22E41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object 29"/>
                <p:cNvSpPr/>
                <p:nvPr/>
              </p:nvSpPr>
              <p:spPr>
                <a:xfrm>
                  <a:off x="1031749" y="1264921"/>
                  <a:ext cx="495300" cy="7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300" h="7619">
                      <a:moveTo>
                        <a:pt x="0" y="0"/>
                      </a:moveTo>
                      <a:lnTo>
                        <a:pt x="3045" y="7617"/>
                      </a:lnTo>
                      <a:lnTo>
                        <a:pt x="414525" y="6094"/>
                      </a:lnTo>
                      <a:lnTo>
                        <a:pt x="495298" y="45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A602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object 30"/>
                <p:cNvSpPr/>
                <p:nvPr/>
              </p:nvSpPr>
              <p:spPr>
                <a:xfrm>
                  <a:off x="992123" y="1293876"/>
                  <a:ext cx="497205" cy="7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205" h="7619">
                      <a:moveTo>
                        <a:pt x="0" y="0"/>
                      </a:moveTo>
                      <a:lnTo>
                        <a:pt x="3049" y="7621"/>
                      </a:lnTo>
                      <a:lnTo>
                        <a:pt x="414529" y="7621"/>
                      </a:lnTo>
                      <a:lnTo>
                        <a:pt x="496825" y="45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C0C0C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object 31"/>
                <p:cNvSpPr/>
                <p:nvPr/>
              </p:nvSpPr>
              <p:spPr>
                <a:xfrm>
                  <a:off x="670561" y="633985"/>
                  <a:ext cx="1106805" cy="80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805" h="809625">
                      <a:moveTo>
                        <a:pt x="553212" y="0"/>
                      </a:moveTo>
                      <a:lnTo>
                        <a:pt x="496754" y="2107"/>
                      </a:lnTo>
                      <a:lnTo>
                        <a:pt x="441887" y="8286"/>
                      </a:lnTo>
                      <a:lnTo>
                        <a:pt x="388913" y="18323"/>
                      </a:lnTo>
                      <a:lnTo>
                        <a:pt x="338135" y="32004"/>
                      </a:lnTo>
                      <a:lnTo>
                        <a:pt x="289858" y="49113"/>
                      </a:lnTo>
                      <a:lnTo>
                        <a:pt x="244385" y="69437"/>
                      </a:lnTo>
                      <a:lnTo>
                        <a:pt x="202020" y="92761"/>
                      </a:lnTo>
                      <a:lnTo>
                        <a:pt x="163065" y="118871"/>
                      </a:lnTo>
                      <a:lnTo>
                        <a:pt x="122361" y="151857"/>
                      </a:lnTo>
                      <a:lnTo>
                        <a:pt x="86750" y="187936"/>
                      </a:lnTo>
                      <a:lnTo>
                        <a:pt x="56657" y="226840"/>
                      </a:lnTo>
                      <a:lnTo>
                        <a:pt x="32509" y="268303"/>
                      </a:lnTo>
                      <a:lnTo>
                        <a:pt x="14732" y="312059"/>
                      </a:lnTo>
                      <a:lnTo>
                        <a:pt x="3754" y="357840"/>
                      </a:lnTo>
                      <a:lnTo>
                        <a:pt x="0" y="405381"/>
                      </a:lnTo>
                      <a:lnTo>
                        <a:pt x="3754" y="452444"/>
                      </a:lnTo>
                      <a:lnTo>
                        <a:pt x="14732" y="498040"/>
                      </a:lnTo>
                      <a:lnTo>
                        <a:pt x="32509" y="541823"/>
                      </a:lnTo>
                      <a:lnTo>
                        <a:pt x="56657" y="583446"/>
                      </a:lnTo>
                      <a:lnTo>
                        <a:pt x="86750" y="622564"/>
                      </a:lnTo>
                      <a:lnTo>
                        <a:pt x="122361" y="658828"/>
                      </a:lnTo>
                      <a:lnTo>
                        <a:pt x="163065" y="691894"/>
                      </a:lnTo>
                      <a:lnTo>
                        <a:pt x="202020" y="717939"/>
                      </a:lnTo>
                      <a:lnTo>
                        <a:pt x="244385" y="741091"/>
                      </a:lnTo>
                      <a:lnTo>
                        <a:pt x="289858" y="761171"/>
                      </a:lnTo>
                      <a:lnTo>
                        <a:pt x="338135" y="778001"/>
                      </a:lnTo>
                      <a:lnTo>
                        <a:pt x="388913" y="791402"/>
                      </a:lnTo>
                      <a:lnTo>
                        <a:pt x="441887" y="801195"/>
                      </a:lnTo>
                      <a:lnTo>
                        <a:pt x="496754" y="807202"/>
                      </a:lnTo>
                      <a:lnTo>
                        <a:pt x="553212" y="809243"/>
                      </a:lnTo>
                      <a:lnTo>
                        <a:pt x="609667" y="807202"/>
                      </a:lnTo>
                      <a:lnTo>
                        <a:pt x="664534" y="801195"/>
                      </a:lnTo>
                      <a:lnTo>
                        <a:pt x="670458" y="800100"/>
                      </a:lnTo>
                      <a:lnTo>
                        <a:pt x="553212" y="800100"/>
                      </a:lnTo>
                      <a:lnTo>
                        <a:pt x="497392" y="798060"/>
                      </a:lnTo>
                      <a:lnTo>
                        <a:pt x="443269" y="792074"/>
                      </a:lnTo>
                      <a:lnTo>
                        <a:pt x="391111" y="782338"/>
                      </a:lnTo>
                      <a:lnTo>
                        <a:pt x="341185" y="769047"/>
                      </a:lnTo>
                      <a:lnTo>
                        <a:pt x="293759" y="752399"/>
                      </a:lnTo>
                      <a:lnTo>
                        <a:pt x="249102" y="732589"/>
                      </a:lnTo>
                      <a:lnTo>
                        <a:pt x="207480" y="709815"/>
                      </a:lnTo>
                      <a:lnTo>
                        <a:pt x="169163" y="684273"/>
                      </a:lnTo>
                      <a:lnTo>
                        <a:pt x="129192" y="651950"/>
                      </a:lnTo>
                      <a:lnTo>
                        <a:pt x="94420" y="616587"/>
                      </a:lnTo>
                      <a:lnTo>
                        <a:pt x="65193" y="578505"/>
                      </a:lnTo>
                      <a:lnTo>
                        <a:pt x="41857" y="538024"/>
                      </a:lnTo>
                      <a:lnTo>
                        <a:pt x="24760" y="495462"/>
                      </a:lnTo>
                      <a:lnTo>
                        <a:pt x="14247" y="451141"/>
                      </a:lnTo>
                      <a:lnTo>
                        <a:pt x="10666" y="405381"/>
                      </a:lnTo>
                      <a:lnTo>
                        <a:pt x="14247" y="359622"/>
                      </a:lnTo>
                      <a:lnTo>
                        <a:pt x="24760" y="315302"/>
                      </a:lnTo>
                      <a:lnTo>
                        <a:pt x="41857" y="272741"/>
                      </a:lnTo>
                      <a:lnTo>
                        <a:pt x="65193" y="232259"/>
                      </a:lnTo>
                      <a:lnTo>
                        <a:pt x="94420" y="194177"/>
                      </a:lnTo>
                      <a:lnTo>
                        <a:pt x="129192" y="158813"/>
                      </a:lnTo>
                      <a:lnTo>
                        <a:pt x="169163" y="126489"/>
                      </a:lnTo>
                      <a:lnTo>
                        <a:pt x="207480" y="100948"/>
                      </a:lnTo>
                      <a:lnTo>
                        <a:pt x="249102" y="78175"/>
                      </a:lnTo>
                      <a:lnTo>
                        <a:pt x="293759" y="58366"/>
                      </a:lnTo>
                      <a:lnTo>
                        <a:pt x="341185" y="41718"/>
                      </a:lnTo>
                      <a:lnTo>
                        <a:pt x="391111" y="28428"/>
                      </a:lnTo>
                      <a:lnTo>
                        <a:pt x="443269" y="18691"/>
                      </a:lnTo>
                      <a:lnTo>
                        <a:pt x="497392" y="12705"/>
                      </a:lnTo>
                      <a:lnTo>
                        <a:pt x="553212" y="10666"/>
                      </a:lnTo>
                      <a:lnTo>
                        <a:pt x="553212" y="0"/>
                      </a:lnTo>
                      <a:close/>
                    </a:path>
                    <a:path w="1106805" h="809625">
                      <a:moveTo>
                        <a:pt x="553212" y="0"/>
                      </a:moveTo>
                      <a:lnTo>
                        <a:pt x="553212" y="10666"/>
                      </a:lnTo>
                      <a:lnTo>
                        <a:pt x="609031" y="12705"/>
                      </a:lnTo>
                      <a:lnTo>
                        <a:pt x="663153" y="18691"/>
                      </a:lnTo>
                      <a:lnTo>
                        <a:pt x="715311" y="28428"/>
                      </a:lnTo>
                      <a:lnTo>
                        <a:pt x="765237" y="41718"/>
                      </a:lnTo>
                      <a:lnTo>
                        <a:pt x="812662" y="58366"/>
                      </a:lnTo>
                      <a:lnTo>
                        <a:pt x="857320" y="78175"/>
                      </a:lnTo>
                      <a:lnTo>
                        <a:pt x="898941" y="100948"/>
                      </a:lnTo>
                      <a:lnTo>
                        <a:pt x="937260" y="126489"/>
                      </a:lnTo>
                      <a:lnTo>
                        <a:pt x="977229" y="158813"/>
                      </a:lnTo>
                      <a:lnTo>
                        <a:pt x="1012001" y="194177"/>
                      </a:lnTo>
                      <a:lnTo>
                        <a:pt x="1041227" y="232259"/>
                      </a:lnTo>
                      <a:lnTo>
                        <a:pt x="1064562" y="272741"/>
                      </a:lnTo>
                      <a:lnTo>
                        <a:pt x="1081659" y="315302"/>
                      </a:lnTo>
                      <a:lnTo>
                        <a:pt x="1092172" y="359622"/>
                      </a:lnTo>
                      <a:lnTo>
                        <a:pt x="1095753" y="405381"/>
                      </a:lnTo>
                      <a:lnTo>
                        <a:pt x="1092172" y="451141"/>
                      </a:lnTo>
                      <a:lnTo>
                        <a:pt x="1081659" y="495462"/>
                      </a:lnTo>
                      <a:lnTo>
                        <a:pt x="1064562" y="538024"/>
                      </a:lnTo>
                      <a:lnTo>
                        <a:pt x="1041227" y="578505"/>
                      </a:lnTo>
                      <a:lnTo>
                        <a:pt x="1012001" y="616587"/>
                      </a:lnTo>
                      <a:lnTo>
                        <a:pt x="977229" y="651950"/>
                      </a:lnTo>
                      <a:lnTo>
                        <a:pt x="937260" y="684273"/>
                      </a:lnTo>
                      <a:lnTo>
                        <a:pt x="898941" y="709815"/>
                      </a:lnTo>
                      <a:lnTo>
                        <a:pt x="857320" y="732589"/>
                      </a:lnTo>
                      <a:lnTo>
                        <a:pt x="812662" y="752399"/>
                      </a:lnTo>
                      <a:lnTo>
                        <a:pt x="765237" y="769047"/>
                      </a:lnTo>
                      <a:lnTo>
                        <a:pt x="715311" y="782338"/>
                      </a:lnTo>
                      <a:lnTo>
                        <a:pt x="663153" y="792074"/>
                      </a:lnTo>
                      <a:lnTo>
                        <a:pt x="609031" y="798060"/>
                      </a:lnTo>
                      <a:lnTo>
                        <a:pt x="553212" y="800100"/>
                      </a:lnTo>
                      <a:lnTo>
                        <a:pt x="670458" y="800100"/>
                      </a:lnTo>
                      <a:lnTo>
                        <a:pt x="717508" y="791402"/>
                      </a:lnTo>
                      <a:lnTo>
                        <a:pt x="768284" y="778001"/>
                      </a:lnTo>
                      <a:lnTo>
                        <a:pt x="816561" y="761171"/>
                      </a:lnTo>
                      <a:lnTo>
                        <a:pt x="862034" y="741091"/>
                      </a:lnTo>
                      <a:lnTo>
                        <a:pt x="904400" y="717939"/>
                      </a:lnTo>
                      <a:lnTo>
                        <a:pt x="943354" y="691894"/>
                      </a:lnTo>
                      <a:lnTo>
                        <a:pt x="984058" y="658828"/>
                      </a:lnTo>
                      <a:lnTo>
                        <a:pt x="1019670" y="622564"/>
                      </a:lnTo>
                      <a:lnTo>
                        <a:pt x="1049764" y="583446"/>
                      </a:lnTo>
                      <a:lnTo>
                        <a:pt x="1073912" y="541823"/>
                      </a:lnTo>
                      <a:lnTo>
                        <a:pt x="1091690" y="498040"/>
                      </a:lnTo>
                      <a:lnTo>
                        <a:pt x="1102669" y="452444"/>
                      </a:lnTo>
                      <a:lnTo>
                        <a:pt x="1106423" y="405381"/>
                      </a:lnTo>
                      <a:lnTo>
                        <a:pt x="1102669" y="357840"/>
                      </a:lnTo>
                      <a:lnTo>
                        <a:pt x="1091690" y="312059"/>
                      </a:lnTo>
                      <a:lnTo>
                        <a:pt x="1073912" y="268303"/>
                      </a:lnTo>
                      <a:lnTo>
                        <a:pt x="1049764" y="226840"/>
                      </a:lnTo>
                      <a:lnTo>
                        <a:pt x="1019670" y="187936"/>
                      </a:lnTo>
                      <a:lnTo>
                        <a:pt x="984058" y="151857"/>
                      </a:lnTo>
                      <a:lnTo>
                        <a:pt x="943354" y="118871"/>
                      </a:lnTo>
                      <a:lnTo>
                        <a:pt x="904400" y="92761"/>
                      </a:lnTo>
                      <a:lnTo>
                        <a:pt x="862034" y="69437"/>
                      </a:lnTo>
                      <a:lnTo>
                        <a:pt x="816561" y="49113"/>
                      </a:lnTo>
                      <a:lnTo>
                        <a:pt x="768284" y="32004"/>
                      </a:lnTo>
                      <a:lnTo>
                        <a:pt x="717508" y="18323"/>
                      </a:lnTo>
                      <a:lnTo>
                        <a:pt x="664534" y="8286"/>
                      </a:lnTo>
                      <a:lnTo>
                        <a:pt x="609667" y="2107"/>
                      </a:lnTo>
                      <a:lnTo>
                        <a:pt x="553212" y="0"/>
                      </a:lnTo>
                      <a:close/>
                    </a:path>
                  </a:pathLst>
                </a:custGeom>
                <a:solidFill>
                  <a:srgbClr val="082D3F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object 33"/>
                <p:cNvSpPr/>
                <p:nvPr/>
              </p:nvSpPr>
              <p:spPr>
                <a:xfrm>
                  <a:off x="950975" y="662940"/>
                  <a:ext cx="394970" cy="277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969" h="277494">
                      <a:moveTo>
                        <a:pt x="394714" y="0"/>
                      </a:moveTo>
                      <a:lnTo>
                        <a:pt x="0" y="277369"/>
                      </a:lnTo>
                      <a:lnTo>
                        <a:pt x="85345" y="274319"/>
                      </a:lnTo>
                      <a:lnTo>
                        <a:pt x="384048" y="12193"/>
                      </a:lnTo>
                      <a:lnTo>
                        <a:pt x="394714" y="0"/>
                      </a:lnTo>
                      <a:close/>
                    </a:path>
                  </a:pathLst>
                </a:custGeom>
                <a:solidFill>
                  <a:srgbClr val="D3190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object 35"/>
                <p:cNvSpPr/>
                <p:nvPr/>
              </p:nvSpPr>
              <p:spPr>
                <a:xfrm>
                  <a:off x="1344168" y="661417"/>
                  <a:ext cx="192405" cy="11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405" h="119379">
                      <a:moveTo>
                        <a:pt x="6094" y="0"/>
                      </a:moveTo>
                      <a:lnTo>
                        <a:pt x="0" y="4572"/>
                      </a:lnTo>
                      <a:lnTo>
                        <a:pt x="181357" y="118872"/>
                      </a:lnTo>
                      <a:lnTo>
                        <a:pt x="192023" y="112773"/>
                      </a:lnTo>
                      <a:lnTo>
                        <a:pt x="6094" y="0"/>
                      </a:lnTo>
                      <a:close/>
                    </a:path>
                  </a:pathLst>
                </a:custGeom>
                <a:solidFill>
                  <a:srgbClr val="D3190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object 36"/>
                <p:cNvSpPr/>
                <p:nvPr/>
              </p:nvSpPr>
              <p:spPr>
                <a:xfrm>
                  <a:off x="1381318" y="854964"/>
                  <a:ext cx="200660" cy="265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659" h="265430">
                      <a:moveTo>
                        <a:pt x="197280" y="158497"/>
                      </a:moveTo>
                      <a:lnTo>
                        <a:pt x="151824" y="158497"/>
                      </a:lnTo>
                      <a:lnTo>
                        <a:pt x="153351" y="170686"/>
                      </a:lnTo>
                      <a:lnTo>
                        <a:pt x="153136" y="178760"/>
                      </a:lnTo>
                      <a:lnTo>
                        <a:pt x="151636" y="186118"/>
                      </a:lnTo>
                      <a:lnTo>
                        <a:pt x="147564" y="191475"/>
                      </a:lnTo>
                      <a:lnTo>
                        <a:pt x="139635" y="193546"/>
                      </a:lnTo>
                      <a:lnTo>
                        <a:pt x="23808" y="193546"/>
                      </a:lnTo>
                      <a:lnTo>
                        <a:pt x="23808" y="265175"/>
                      </a:lnTo>
                      <a:lnTo>
                        <a:pt x="150301" y="265175"/>
                      </a:lnTo>
                      <a:lnTo>
                        <a:pt x="180019" y="249339"/>
                      </a:lnTo>
                      <a:lnTo>
                        <a:pt x="194878" y="221931"/>
                      </a:lnTo>
                      <a:lnTo>
                        <a:pt x="200022" y="195951"/>
                      </a:lnTo>
                      <a:lnTo>
                        <a:pt x="200593" y="184402"/>
                      </a:lnTo>
                      <a:lnTo>
                        <a:pt x="197280" y="158497"/>
                      </a:lnTo>
                      <a:close/>
                    </a:path>
                    <a:path w="200659" h="265430">
                      <a:moveTo>
                        <a:pt x="197544" y="0"/>
                      </a:moveTo>
                      <a:lnTo>
                        <a:pt x="43623" y="0"/>
                      </a:lnTo>
                      <a:lnTo>
                        <a:pt x="14715" y="23664"/>
                      </a:lnTo>
                      <a:lnTo>
                        <a:pt x="0" y="63129"/>
                      </a:lnTo>
                      <a:lnTo>
                        <a:pt x="499" y="106765"/>
                      </a:lnTo>
                      <a:lnTo>
                        <a:pt x="17238" y="142939"/>
                      </a:lnTo>
                      <a:lnTo>
                        <a:pt x="51240" y="160019"/>
                      </a:lnTo>
                      <a:lnTo>
                        <a:pt x="136585" y="160019"/>
                      </a:lnTo>
                      <a:lnTo>
                        <a:pt x="151824" y="158497"/>
                      </a:lnTo>
                      <a:lnTo>
                        <a:pt x="197280" y="158497"/>
                      </a:lnTo>
                      <a:lnTo>
                        <a:pt x="176400" y="113918"/>
                      </a:lnTo>
                      <a:lnTo>
                        <a:pt x="58861" y="103633"/>
                      </a:lnTo>
                      <a:lnTo>
                        <a:pt x="46668" y="103633"/>
                      </a:lnTo>
                      <a:lnTo>
                        <a:pt x="48195" y="88390"/>
                      </a:lnTo>
                      <a:lnTo>
                        <a:pt x="48195" y="70102"/>
                      </a:lnTo>
                      <a:lnTo>
                        <a:pt x="167738" y="70102"/>
                      </a:lnTo>
                      <a:lnTo>
                        <a:pt x="190855" y="17620"/>
                      </a:lnTo>
                      <a:lnTo>
                        <a:pt x="196021" y="6094"/>
                      </a:lnTo>
                      <a:lnTo>
                        <a:pt x="197544" y="3049"/>
                      </a:lnTo>
                      <a:lnTo>
                        <a:pt x="197544" y="0"/>
                      </a:lnTo>
                      <a:close/>
                    </a:path>
                    <a:path w="200659" h="265430">
                      <a:moveTo>
                        <a:pt x="167738" y="70102"/>
                      </a:moveTo>
                      <a:lnTo>
                        <a:pt x="58861" y="70102"/>
                      </a:lnTo>
                      <a:lnTo>
                        <a:pt x="167067" y="71629"/>
                      </a:lnTo>
                      <a:lnTo>
                        <a:pt x="167738" y="70102"/>
                      </a:lnTo>
                      <a:close/>
                    </a:path>
                  </a:pathLst>
                </a:custGeom>
                <a:solidFill>
                  <a:srgbClr val="082D3F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object 37"/>
                <p:cNvSpPr/>
                <p:nvPr/>
              </p:nvSpPr>
              <p:spPr>
                <a:xfrm>
                  <a:off x="1223773" y="856486"/>
                  <a:ext cx="182880" cy="264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880" h="264159">
                      <a:moveTo>
                        <a:pt x="182879" y="0"/>
                      </a:moveTo>
                      <a:lnTo>
                        <a:pt x="137159" y="1526"/>
                      </a:lnTo>
                      <a:lnTo>
                        <a:pt x="135633" y="94489"/>
                      </a:lnTo>
                      <a:lnTo>
                        <a:pt x="47242" y="94489"/>
                      </a:lnTo>
                      <a:lnTo>
                        <a:pt x="47242" y="1526"/>
                      </a:lnTo>
                      <a:lnTo>
                        <a:pt x="0" y="0"/>
                      </a:lnTo>
                      <a:lnTo>
                        <a:pt x="0" y="262130"/>
                      </a:lnTo>
                      <a:lnTo>
                        <a:pt x="47242" y="262130"/>
                      </a:lnTo>
                      <a:lnTo>
                        <a:pt x="47242" y="163069"/>
                      </a:lnTo>
                      <a:lnTo>
                        <a:pt x="135633" y="163069"/>
                      </a:lnTo>
                      <a:lnTo>
                        <a:pt x="135633" y="263653"/>
                      </a:lnTo>
                      <a:lnTo>
                        <a:pt x="182879" y="263653"/>
                      </a:lnTo>
                      <a:lnTo>
                        <a:pt x="182879" y="160020"/>
                      </a:lnTo>
                      <a:lnTo>
                        <a:pt x="160376" y="130946"/>
                      </a:lnTo>
                      <a:lnTo>
                        <a:pt x="151446" y="85154"/>
                      </a:lnTo>
                      <a:lnTo>
                        <a:pt x="158233" y="36791"/>
                      </a:lnTo>
                      <a:lnTo>
                        <a:pt x="182879" y="0"/>
                      </a:lnTo>
                      <a:close/>
                    </a:path>
                  </a:pathLst>
                </a:custGeom>
                <a:solidFill>
                  <a:srgbClr val="D3190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object 40"/>
                <p:cNvSpPr/>
                <p:nvPr/>
              </p:nvSpPr>
              <p:spPr>
                <a:xfrm>
                  <a:off x="806194" y="1021078"/>
                  <a:ext cx="306705" cy="247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05" h="247015">
                      <a:moveTo>
                        <a:pt x="225554" y="0"/>
                      </a:moveTo>
                      <a:lnTo>
                        <a:pt x="0" y="246887"/>
                      </a:lnTo>
                      <a:lnTo>
                        <a:pt x="306324" y="1526"/>
                      </a:lnTo>
                      <a:lnTo>
                        <a:pt x="225554" y="0"/>
                      </a:lnTo>
                      <a:close/>
                    </a:path>
                  </a:pathLst>
                </a:custGeom>
                <a:solidFill>
                  <a:srgbClr val="082D3F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object 42"/>
                <p:cNvSpPr/>
                <p:nvPr/>
              </p:nvSpPr>
              <p:spPr>
                <a:xfrm>
                  <a:off x="1223773" y="1042416"/>
                  <a:ext cx="5080" cy="1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0" h="1905">
                      <a:moveTo>
                        <a:pt x="4571" y="0"/>
                      </a:moveTo>
                      <a:lnTo>
                        <a:pt x="0" y="0"/>
                      </a:lnTo>
                      <a:lnTo>
                        <a:pt x="0" y="1522"/>
                      </a:lnTo>
                      <a:lnTo>
                        <a:pt x="4571" y="1522"/>
                      </a:lnTo>
                      <a:lnTo>
                        <a:pt x="4571" y="0"/>
                      </a:lnTo>
                      <a:close/>
                    </a:path>
                  </a:pathLst>
                </a:custGeom>
                <a:solidFill>
                  <a:srgbClr val="CF1F25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object 43"/>
                <p:cNvSpPr/>
                <p:nvPr/>
              </p:nvSpPr>
              <p:spPr>
                <a:xfrm>
                  <a:off x="1011934" y="1043938"/>
                  <a:ext cx="7493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30">
                      <a:moveTo>
                        <a:pt x="74678" y="0"/>
                      </a:moveTo>
                      <a:lnTo>
                        <a:pt x="0" y="0"/>
                      </a:lnTo>
                      <a:lnTo>
                        <a:pt x="74678" y="0"/>
                      </a:lnTo>
                      <a:close/>
                    </a:path>
                  </a:pathLst>
                </a:custGeom>
                <a:solidFill>
                  <a:srgbClr val="031B26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41FFFED-EFFB-FA1D-A111-EA746CCA1E93}"/>
              </a:ext>
            </a:extLst>
          </p:cNvPr>
          <p:cNvGrpSpPr/>
          <p:nvPr/>
        </p:nvGrpSpPr>
        <p:grpSpPr>
          <a:xfrm>
            <a:off x="-2" y="0"/>
            <a:ext cx="7236331" cy="2337792"/>
            <a:chOff x="-2" y="0"/>
            <a:chExt cx="8709065" cy="281357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DFB011B-CDD2-FBC9-6547-585E857E7BE5}"/>
                </a:ext>
              </a:extLst>
            </p:cNvPr>
            <p:cNvGrpSpPr/>
            <p:nvPr/>
          </p:nvGrpSpPr>
          <p:grpSpPr>
            <a:xfrm>
              <a:off x="-2" y="0"/>
              <a:ext cx="8709065" cy="2813579"/>
              <a:chOff x="1142999" y="990600"/>
              <a:chExt cx="5415217" cy="3234192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057093B-0D17-48DC-B8F4-71630EC3A548}"/>
                  </a:ext>
                </a:extLst>
              </p:cNvPr>
              <p:cNvSpPr/>
              <p:nvPr/>
            </p:nvSpPr>
            <p:spPr>
              <a:xfrm>
                <a:off x="1143000" y="990600"/>
                <a:ext cx="5415216" cy="2897508"/>
              </a:xfrm>
              <a:custGeom>
                <a:avLst/>
                <a:gdLst>
                  <a:gd name="connsiteX0" fmla="*/ 0 w 4741156"/>
                  <a:gd name="connsiteY0" fmla="*/ 0 h 2536840"/>
                  <a:gd name="connsiteX1" fmla="*/ 4741156 w 4741156"/>
                  <a:gd name="connsiteY1" fmla="*/ 0 h 2536840"/>
                  <a:gd name="connsiteX2" fmla="*/ 4706992 w 4741156"/>
                  <a:gd name="connsiteY2" fmla="*/ 86116 h 2536840"/>
                  <a:gd name="connsiteX3" fmla="*/ 3175000 w 4741156"/>
                  <a:gd name="connsiteY3" fmla="*/ 1106166 h 2536840"/>
                  <a:gd name="connsiteX4" fmla="*/ 2901950 w 4741156"/>
                  <a:gd name="connsiteY4" fmla="*/ 1797046 h 2536840"/>
                  <a:gd name="connsiteX5" fmla="*/ 2339340 w 4741156"/>
                  <a:gd name="connsiteY5" fmla="*/ 2447286 h 2536840"/>
                  <a:gd name="connsiteX6" fmla="*/ 806450 w 4741156"/>
                  <a:gd name="connsiteY6" fmla="*/ 2016756 h 2536840"/>
                  <a:gd name="connsiteX7" fmla="*/ 2492 w 4741156"/>
                  <a:gd name="connsiteY7" fmla="*/ 2534021 h 2536840"/>
                  <a:gd name="connsiteX8" fmla="*/ 0 w 4741156"/>
                  <a:gd name="connsiteY8" fmla="*/ 2536840 h 2536840"/>
                  <a:gd name="connsiteX9" fmla="*/ 0 w 4741156"/>
                  <a:gd name="connsiteY9" fmla="*/ 0 h 2536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1156" h="2536840">
                    <a:moveTo>
                      <a:pt x="0" y="0"/>
                    </a:moveTo>
                    <a:lnTo>
                      <a:pt x="4741156" y="0"/>
                    </a:lnTo>
                    <a:lnTo>
                      <a:pt x="4706992" y="86116"/>
                    </a:lnTo>
                    <a:cubicBezTo>
                      <a:pt x="4295877" y="1048448"/>
                      <a:pt x="3550306" y="824639"/>
                      <a:pt x="3175000" y="1106166"/>
                    </a:cubicBezTo>
                    <a:cubicBezTo>
                      <a:pt x="2932209" y="1288290"/>
                      <a:pt x="2927413" y="1534918"/>
                      <a:pt x="2901950" y="1797046"/>
                    </a:cubicBezTo>
                    <a:cubicBezTo>
                      <a:pt x="2861733" y="2211066"/>
                      <a:pt x="2688590" y="2410668"/>
                      <a:pt x="2339340" y="2447286"/>
                    </a:cubicBezTo>
                    <a:cubicBezTo>
                      <a:pt x="1984134" y="2484528"/>
                      <a:pt x="1282307" y="2038769"/>
                      <a:pt x="806450" y="2016756"/>
                    </a:cubicBezTo>
                    <a:cubicBezTo>
                      <a:pt x="509039" y="2002998"/>
                      <a:pt x="267239" y="2237948"/>
                      <a:pt x="2492" y="2534021"/>
                    </a:cubicBezTo>
                    <a:lnTo>
                      <a:pt x="0" y="25368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9069A3B-074D-44FB-A431-817D1A8654C6}"/>
                  </a:ext>
                </a:extLst>
              </p:cNvPr>
              <p:cNvSpPr/>
              <p:nvPr/>
            </p:nvSpPr>
            <p:spPr>
              <a:xfrm>
                <a:off x="1142999" y="1421056"/>
                <a:ext cx="5412463" cy="2803736"/>
              </a:xfrm>
              <a:custGeom>
                <a:avLst/>
                <a:gdLst>
                  <a:gd name="connsiteX0" fmla="*/ 0 w 6661150"/>
                  <a:gd name="connsiteY0" fmla="*/ 2114550 h 2114550"/>
                  <a:gd name="connsiteX1" fmla="*/ 3689350 w 6661150"/>
                  <a:gd name="connsiteY1" fmla="*/ 2114550 h 2114550"/>
                  <a:gd name="connsiteX2" fmla="*/ 3689350 w 6661150"/>
                  <a:gd name="connsiteY2" fmla="*/ 793750 h 2114550"/>
                  <a:gd name="connsiteX3" fmla="*/ 5740400 w 6661150"/>
                  <a:gd name="connsiteY3" fmla="*/ 793750 h 2114550"/>
                  <a:gd name="connsiteX4" fmla="*/ 6534150 w 6661150"/>
                  <a:gd name="connsiteY4" fmla="*/ 0 h 2114550"/>
                  <a:gd name="connsiteX5" fmla="*/ 6661150 w 6661150"/>
                  <a:gd name="connsiteY5" fmla="*/ 0 h 2114550"/>
                  <a:gd name="connsiteX0" fmla="*/ 0 w 6661150"/>
                  <a:gd name="connsiteY0" fmla="*/ 2114550 h 2114550"/>
                  <a:gd name="connsiteX1" fmla="*/ 664078 w 6661150"/>
                  <a:gd name="connsiteY1" fmla="*/ 1819275 h 2114550"/>
                  <a:gd name="connsiteX2" fmla="*/ 3689350 w 6661150"/>
                  <a:gd name="connsiteY2" fmla="*/ 793750 h 2114550"/>
                  <a:gd name="connsiteX3" fmla="*/ 5740400 w 6661150"/>
                  <a:gd name="connsiteY3" fmla="*/ 793750 h 2114550"/>
                  <a:gd name="connsiteX4" fmla="*/ 6534150 w 6661150"/>
                  <a:gd name="connsiteY4" fmla="*/ 0 h 2114550"/>
                  <a:gd name="connsiteX5" fmla="*/ 6661150 w 6661150"/>
                  <a:gd name="connsiteY5" fmla="*/ 0 h 2114550"/>
                  <a:gd name="connsiteX0" fmla="*/ 0 w 6661150"/>
                  <a:gd name="connsiteY0" fmla="*/ 2114550 h 2155825"/>
                  <a:gd name="connsiteX1" fmla="*/ 664078 w 6661150"/>
                  <a:gd name="connsiteY1" fmla="*/ 1819275 h 2155825"/>
                  <a:gd name="connsiteX2" fmla="*/ 2930720 w 6661150"/>
                  <a:gd name="connsiteY2" fmla="*/ 2155825 h 2155825"/>
                  <a:gd name="connsiteX3" fmla="*/ 5740400 w 6661150"/>
                  <a:gd name="connsiteY3" fmla="*/ 793750 h 2155825"/>
                  <a:gd name="connsiteX4" fmla="*/ 6534150 w 6661150"/>
                  <a:gd name="connsiteY4" fmla="*/ 0 h 2155825"/>
                  <a:gd name="connsiteX5" fmla="*/ 6661150 w 6661150"/>
                  <a:gd name="connsiteY5" fmla="*/ 0 h 2155825"/>
                  <a:gd name="connsiteX0" fmla="*/ 0 w 6661150"/>
                  <a:gd name="connsiteY0" fmla="*/ 2114550 h 2155825"/>
                  <a:gd name="connsiteX1" fmla="*/ 664078 w 6661150"/>
                  <a:gd name="connsiteY1" fmla="*/ 1819275 h 2155825"/>
                  <a:gd name="connsiteX2" fmla="*/ 2930720 w 6661150"/>
                  <a:gd name="connsiteY2" fmla="*/ 2155825 h 2155825"/>
                  <a:gd name="connsiteX3" fmla="*/ 4917008 w 6661150"/>
                  <a:gd name="connsiteY3" fmla="*/ 1584325 h 2155825"/>
                  <a:gd name="connsiteX4" fmla="*/ 6534150 w 6661150"/>
                  <a:gd name="connsiteY4" fmla="*/ 0 h 2155825"/>
                  <a:gd name="connsiteX5" fmla="*/ 6661150 w 6661150"/>
                  <a:gd name="connsiteY5" fmla="*/ 0 h 2155825"/>
                  <a:gd name="connsiteX0" fmla="*/ 0 w 6661150"/>
                  <a:gd name="connsiteY0" fmla="*/ 2114550 h 2155825"/>
                  <a:gd name="connsiteX1" fmla="*/ 664078 w 6661150"/>
                  <a:gd name="connsiteY1" fmla="*/ 1819275 h 2155825"/>
                  <a:gd name="connsiteX2" fmla="*/ 2930720 w 6661150"/>
                  <a:gd name="connsiteY2" fmla="*/ 2155825 h 2155825"/>
                  <a:gd name="connsiteX3" fmla="*/ 4917008 w 6661150"/>
                  <a:gd name="connsiteY3" fmla="*/ 1584325 h 2155825"/>
                  <a:gd name="connsiteX4" fmla="*/ 5942048 w 6661150"/>
                  <a:gd name="connsiteY4" fmla="*/ 1038225 h 2155825"/>
                  <a:gd name="connsiteX5" fmla="*/ 6661150 w 6661150"/>
                  <a:gd name="connsiteY5" fmla="*/ 0 h 2155825"/>
                  <a:gd name="connsiteX0" fmla="*/ 0 w 6661150"/>
                  <a:gd name="connsiteY0" fmla="*/ 2114550 h 2155825"/>
                  <a:gd name="connsiteX1" fmla="*/ 664078 w 6661150"/>
                  <a:gd name="connsiteY1" fmla="*/ 1819275 h 2155825"/>
                  <a:gd name="connsiteX2" fmla="*/ 2930720 w 6661150"/>
                  <a:gd name="connsiteY2" fmla="*/ 2155825 h 2155825"/>
                  <a:gd name="connsiteX3" fmla="*/ 4917008 w 6661150"/>
                  <a:gd name="connsiteY3" fmla="*/ 1584325 h 2155825"/>
                  <a:gd name="connsiteX4" fmla="*/ 5942048 w 6661150"/>
                  <a:gd name="connsiteY4" fmla="*/ 1038225 h 2155825"/>
                  <a:gd name="connsiteX5" fmla="*/ 6661150 w 6661150"/>
                  <a:gd name="connsiteY5" fmla="*/ 0 h 2155825"/>
                  <a:gd name="connsiteX0" fmla="*/ 0 w 6661150"/>
                  <a:gd name="connsiteY0" fmla="*/ 2114550 h 2155825"/>
                  <a:gd name="connsiteX1" fmla="*/ 664078 w 6661150"/>
                  <a:gd name="connsiteY1" fmla="*/ 1819275 h 2155825"/>
                  <a:gd name="connsiteX2" fmla="*/ 2930720 w 6661150"/>
                  <a:gd name="connsiteY2" fmla="*/ 2155825 h 2155825"/>
                  <a:gd name="connsiteX3" fmla="*/ 4917008 w 6661150"/>
                  <a:gd name="connsiteY3" fmla="*/ 1584325 h 2155825"/>
                  <a:gd name="connsiteX4" fmla="*/ 5942048 w 6661150"/>
                  <a:gd name="connsiteY4" fmla="*/ 1038225 h 2155825"/>
                  <a:gd name="connsiteX5" fmla="*/ 6661150 w 6661150"/>
                  <a:gd name="connsiteY5" fmla="*/ 0 h 2155825"/>
                  <a:gd name="connsiteX0" fmla="*/ 0 w 6661150"/>
                  <a:gd name="connsiteY0" fmla="*/ 2114550 h 2155825"/>
                  <a:gd name="connsiteX1" fmla="*/ 664078 w 6661150"/>
                  <a:gd name="connsiteY1" fmla="*/ 1819275 h 2155825"/>
                  <a:gd name="connsiteX2" fmla="*/ 2930720 w 6661150"/>
                  <a:gd name="connsiteY2" fmla="*/ 2155825 h 2155825"/>
                  <a:gd name="connsiteX3" fmla="*/ 4917008 w 6661150"/>
                  <a:gd name="connsiteY3" fmla="*/ 1584325 h 2155825"/>
                  <a:gd name="connsiteX4" fmla="*/ 5942048 w 6661150"/>
                  <a:gd name="connsiteY4" fmla="*/ 1038225 h 2155825"/>
                  <a:gd name="connsiteX5" fmla="*/ 6661150 w 6661150"/>
                  <a:gd name="connsiteY5" fmla="*/ 0 h 2155825"/>
                  <a:gd name="connsiteX0" fmla="*/ 0 w 6661150"/>
                  <a:gd name="connsiteY0" fmla="*/ 2114550 h 2158735"/>
                  <a:gd name="connsiteX1" fmla="*/ 664078 w 6661150"/>
                  <a:gd name="connsiteY1" fmla="*/ 1819275 h 2158735"/>
                  <a:gd name="connsiteX2" fmla="*/ 2930720 w 6661150"/>
                  <a:gd name="connsiteY2" fmla="*/ 2155825 h 2158735"/>
                  <a:gd name="connsiteX3" fmla="*/ 4917008 w 6661150"/>
                  <a:gd name="connsiteY3" fmla="*/ 1584325 h 2158735"/>
                  <a:gd name="connsiteX4" fmla="*/ 5942048 w 6661150"/>
                  <a:gd name="connsiteY4" fmla="*/ 1038225 h 2158735"/>
                  <a:gd name="connsiteX5" fmla="*/ 6661150 w 6661150"/>
                  <a:gd name="connsiteY5" fmla="*/ 0 h 2158735"/>
                  <a:gd name="connsiteX0" fmla="*/ 0 w 6661150"/>
                  <a:gd name="connsiteY0" fmla="*/ 2114550 h 2158735"/>
                  <a:gd name="connsiteX1" fmla="*/ 664078 w 6661150"/>
                  <a:gd name="connsiteY1" fmla="*/ 1819275 h 2158735"/>
                  <a:gd name="connsiteX2" fmla="*/ 2930720 w 6661150"/>
                  <a:gd name="connsiteY2" fmla="*/ 2155825 h 2158735"/>
                  <a:gd name="connsiteX3" fmla="*/ 4917008 w 6661150"/>
                  <a:gd name="connsiteY3" fmla="*/ 1584325 h 2158735"/>
                  <a:gd name="connsiteX4" fmla="*/ 5942048 w 6661150"/>
                  <a:gd name="connsiteY4" fmla="*/ 1038225 h 2158735"/>
                  <a:gd name="connsiteX5" fmla="*/ 6661150 w 6661150"/>
                  <a:gd name="connsiteY5" fmla="*/ 0 h 2158735"/>
                  <a:gd name="connsiteX0" fmla="*/ 0 w 6661150"/>
                  <a:gd name="connsiteY0" fmla="*/ 2114550 h 2158735"/>
                  <a:gd name="connsiteX1" fmla="*/ 664078 w 6661150"/>
                  <a:gd name="connsiteY1" fmla="*/ 1819275 h 2158735"/>
                  <a:gd name="connsiteX2" fmla="*/ 2930720 w 6661150"/>
                  <a:gd name="connsiteY2" fmla="*/ 2155825 h 2158735"/>
                  <a:gd name="connsiteX3" fmla="*/ 4917008 w 6661150"/>
                  <a:gd name="connsiteY3" fmla="*/ 1584325 h 2158735"/>
                  <a:gd name="connsiteX4" fmla="*/ 5942048 w 6661150"/>
                  <a:gd name="connsiteY4" fmla="*/ 1038225 h 2158735"/>
                  <a:gd name="connsiteX5" fmla="*/ 6661150 w 6661150"/>
                  <a:gd name="connsiteY5" fmla="*/ 0 h 2158735"/>
                  <a:gd name="connsiteX0" fmla="*/ 0 w 6661150"/>
                  <a:gd name="connsiteY0" fmla="*/ 2114550 h 2159877"/>
                  <a:gd name="connsiteX1" fmla="*/ 664078 w 6661150"/>
                  <a:gd name="connsiteY1" fmla="*/ 1819275 h 2159877"/>
                  <a:gd name="connsiteX2" fmla="*/ 2930720 w 6661150"/>
                  <a:gd name="connsiteY2" fmla="*/ 2155825 h 2159877"/>
                  <a:gd name="connsiteX3" fmla="*/ 4917008 w 6661150"/>
                  <a:gd name="connsiteY3" fmla="*/ 1584325 h 2159877"/>
                  <a:gd name="connsiteX4" fmla="*/ 5942048 w 6661150"/>
                  <a:gd name="connsiteY4" fmla="*/ 1038225 h 2159877"/>
                  <a:gd name="connsiteX5" fmla="*/ 6661150 w 6661150"/>
                  <a:gd name="connsiteY5" fmla="*/ 0 h 2159877"/>
                  <a:gd name="connsiteX0" fmla="*/ 0 w 6661150"/>
                  <a:gd name="connsiteY0" fmla="*/ 2114550 h 2149270"/>
                  <a:gd name="connsiteX1" fmla="*/ 664078 w 6661150"/>
                  <a:gd name="connsiteY1" fmla="*/ 1819275 h 2149270"/>
                  <a:gd name="connsiteX2" fmla="*/ 2662424 w 6661150"/>
                  <a:gd name="connsiteY2" fmla="*/ 2146300 h 2149270"/>
                  <a:gd name="connsiteX3" fmla="*/ 4917008 w 6661150"/>
                  <a:gd name="connsiteY3" fmla="*/ 1584325 h 2149270"/>
                  <a:gd name="connsiteX4" fmla="*/ 5942048 w 6661150"/>
                  <a:gd name="connsiteY4" fmla="*/ 1038225 h 2149270"/>
                  <a:gd name="connsiteX5" fmla="*/ 6661150 w 6661150"/>
                  <a:gd name="connsiteY5" fmla="*/ 0 h 2149270"/>
                  <a:gd name="connsiteX0" fmla="*/ 0 w 6661150"/>
                  <a:gd name="connsiteY0" fmla="*/ 2114550 h 2169225"/>
                  <a:gd name="connsiteX1" fmla="*/ 664078 w 6661150"/>
                  <a:gd name="connsiteY1" fmla="*/ 1819275 h 2169225"/>
                  <a:gd name="connsiteX2" fmla="*/ 2662424 w 6661150"/>
                  <a:gd name="connsiteY2" fmla="*/ 2146300 h 2169225"/>
                  <a:gd name="connsiteX3" fmla="*/ 4917008 w 6661150"/>
                  <a:gd name="connsiteY3" fmla="*/ 1584325 h 2169225"/>
                  <a:gd name="connsiteX4" fmla="*/ 5942048 w 6661150"/>
                  <a:gd name="connsiteY4" fmla="*/ 1038225 h 2169225"/>
                  <a:gd name="connsiteX5" fmla="*/ 6661150 w 6661150"/>
                  <a:gd name="connsiteY5" fmla="*/ 0 h 2169225"/>
                  <a:gd name="connsiteX0" fmla="*/ 0 w 6661150"/>
                  <a:gd name="connsiteY0" fmla="*/ 2114550 h 2149724"/>
                  <a:gd name="connsiteX1" fmla="*/ 664078 w 6661150"/>
                  <a:gd name="connsiteY1" fmla="*/ 1819275 h 2149724"/>
                  <a:gd name="connsiteX2" fmla="*/ 2662424 w 6661150"/>
                  <a:gd name="connsiteY2" fmla="*/ 2146300 h 2149724"/>
                  <a:gd name="connsiteX3" fmla="*/ 4269396 w 6661150"/>
                  <a:gd name="connsiteY3" fmla="*/ 1565275 h 2149724"/>
                  <a:gd name="connsiteX4" fmla="*/ 5942048 w 6661150"/>
                  <a:gd name="connsiteY4" fmla="*/ 1038225 h 2149724"/>
                  <a:gd name="connsiteX5" fmla="*/ 6661150 w 6661150"/>
                  <a:gd name="connsiteY5" fmla="*/ 0 h 2149724"/>
                  <a:gd name="connsiteX0" fmla="*/ 0 w 6661150"/>
                  <a:gd name="connsiteY0" fmla="*/ 2114550 h 2149724"/>
                  <a:gd name="connsiteX1" fmla="*/ 664078 w 6661150"/>
                  <a:gd name="connsiteY1" fmla="*/ 1819275 h 2149724"/>
                  <a:gd name="connsiteX2" fmla="*/ 2662424 w 6661150"/>
                  <a:gd name="connsiteY2" fmla="*/ 2146300 h 2149724"/>
                  <a:gd name="connsiteX3" fmla="*/ 4269396 w 6661150"/>
                  <a:gd name="connsiteY3" fmla="*/ 1565275 h 2149724"/>
                  <a:gd name="connsiteX4" fmla="*/ 5858783 w 6661150"/>
                  <a:gd name="connsiteY4" fmla="*/ 1419225 h 2149724"/>
                  <a:gd name="connsiteX5" fmla="*/ 6661150 w 6661150"/>
                  <a:gd name="connsiteY5" fmla="*/ 0 h 2149724"/>
                  <a:gd name="connsiteX0" fmla="*/ 0 w 6661150"/>
                  <a:gd name="connsiteY0" fmla="*/ 2114550 h 2149724"/>
                  <a:gd name="connsiteX1" fmla="*/ 664078 w 6661150"/>
                  <a:gd name="connsiteY1" fmla="*/ 1819275 h 2149724"/>
                  <a:gd name="connsiteX2" fmla="*/ 2662424 w 6661150"/>
                  <a:gd name="connsiteY2" fmla="*/ 2146300 h 2149724"/>
                  <a:gd name="connsiteX3" fmla="*/ 4269396 w 6661150"/>
                  <a:gd name="connsiteY3" fmla="*/ 1565275 h 2149724"/>
                  <a:gd name="connsiteX4" fmla="*/ 5858783 w 6661150"/>
                  <a:gd name="connsiteY4" fmla="*/ 1419225 h 2149724"/>
                  <a:gd name="connsiteX5" fmla="*/ 6661150 w 6661150"/>
                  <a:gd name="connsiteY5" fmla="*/ 0 h 2149724"/>
                  <a:gd name="connsiteX0" fmla="*/ 0 w 6661150"/>
                  <a:gd name="connsiteY0" fmla="*/ 2114550 h 2149724"/>
                  <a:gd name="connsiteX1" fmla="*/ 664078 w 6661150"/>
                  <a:gd name="connsiteY1" fmla="*/ 1819275 h 2149724"/>
                  <a:gd name="connsiteX2" fmla="*/ 2662424 w 6661150"/>
                  <a:gd name="connsiteY2" fmla="*/ 2146300 h 2149724"/>
                  <a:gd name="connsiteX3" fmla="*/ 4269396 w 6661150"/>
                  <a:gd name="connsiteY3" fmla="*/ 1565275 h 2149724"/>
                  <a:gd name="connsiteX4" fmla="*/ 5858783 w 6661150"/>
                  <a:gd name="connsiteY4" fmla="*/ 1419225 h 2149724"/>
                  <a:gd name="connsiteX5" fmla="*/ 6661150 w 6661150"/>
                  <a:gd name="connsiteY5" fmla="*/ 0 h 2149724"/>
                  <a:gd name="connsiteX0" fmla="*/ 0 w 6661150"/>
                  <a:gd name="connsiteY0" fmla="*/ 2114550 h 2149724"/>
                  <a:gd name="connsiteX1" fmla="*/ 664078 w 6661150"/>
                  <a:gd name="connsiteY1" fmla="*/ 1819275 h 2149724"/>
                  <a:gd name="connsiteX2" fmla="*/ 2662424 w 6661150"/>
                  <a:gd name="connsiteY2" fmla="*/ 2146300 h 2149724"/>
                  <a:gd name="connsiteX3" fmla="*/ 4269396 w 6661150"/>
                  <a:gd name="connsiteY3" fmla="*/ 1565275 h 2149724"/>
                  <a:gd name="connsiteX4" fmla="*/ 5923545 w 6661150"/>
                  <a:gd name="connsiteY4" fmla="*/ 1590675 h 2149724"/>
                  <a:gd name="connsiteX5" fmla="*/ 6661150 w 6661150"/>
                  <a:gd name="connsiteY5" fmla="*/ 0 h 2149724"/>
                  <a:gd name="connsiteX0" fmla="*/ 0 w 6661150"/>
                  <a:gd name="connsiteY0" fmla="*/ 2114550 h 2149724"/>
                  <a:gd name="connsiteX1" fmla="*/ 664078 w 6661150"/>
                  <a:gd name="connsiteY1" fmla="*/ 1819275 h 2149724"/>
                  <a:gd name="connsiteX2" fmla="*/ 2662424 w 6661150"/>
                  <a:gd name="connsiteY2" fmla="*/ 2146300 h 2149724"/>
                  <a:gd name="connsiteX3" fmla="*/ 4269396 w 6661150"/>
                  <a:gd name="connsiteY3" fmla="*/ 1565275 h 2149724"/>
                  <a:gd name="connsiteX4" fmla="*/ 5923545 w 6661150"/>
                  <a:gd name="connsiteY4" fmla="*/ 1590675 h 2149724"/>
                  <a:gd name="connsiteX5" fmla="*/ 6661150 w 6661150"/>
                  <a:gd name="connsiteY5" fmla="*/ 0 h 2149724"/>
                  <a:gd name="connsiteX0" fmla="*/ 0 w 6661150"/>
                  <a:gd name="connsiteY0" fmla="*/ 2114550 h 2149724"/>
                  <a:gd name="connsiteX1" fmla="*/ 664078 w 6661150"/>
                  <a:gd name="connsiteY1" fmla="*/ 1819275 h 2149724"/>
                  <a:gd name="connsiteX2" fmla="*/ 2662424 w 6661150"/>
                  <a:gd name="connsiteY2" fmla="*/ 2146300 h 2149724"/>
                  <a:gd name="connsiteX3" fmla="*/ 4269396 w 6661150"/>
                  <a:gd name="connsiteY3" fmla="*/ 1565275 h 2149724"/>
                  <a:gd name="connsiteX4" fmla="*/ 5923545 w 6661150"/>
                  <a:gd name="connsiteY4" fmla="*/ 1590675 h 2149724"/>
                  <a:gd name="connsiteX5" fmla="*/ 6661150 w 6661150"/>
                  <a:gd name="connsiteY5" fmla="*/ 0 h 2149724"/>
                  <a:gd name="connsiteX0" fmla="*/ 0 w 6661150"/>
                  <a:gd name="connsiteY0" fmla="*/ 2114550 h 2149724"/>
                  <a:gd name="connsiteX1" fmla="*/ 664078 w 6661150"/>
                  <a:gd name="connsiteY1" fmla="*/ 1819275 h 2149724"/>
                  <a:gd name="connsiteX2" fmla="*/ 2662424 w 6661150"/>
                  <a:gd name="connsiteY2" fmla="*/ 2146300 h 2149724"/>
                  <a:gd name="connsiteX3" fmla="*/ 4269396 w 6661150"/>
                  <a:gd name="connsiteY3" fmla="*/ 1565275 h 2149724"/>
                  <a:gd name="connsiteX4" fmla="*/ 5923545 w 6661150"/>
                  <a:gd name="connsiteY4" fmla="*/ 1590675 h 2149724"/>
                  <a:gd name="connsiteX5" fmla="*/ 6661150 w 6661150"/>
                  <a:gd name="connsiteY5" fmla="*/ 0 h 2149724"/>
                  <a:gd name="connsiteX0" fmla="*/ 0 w 6661150"/>
                  <a:gd name="connsiteY0" fmla="*/ 2114550 h 2263354"/>
                  <a:gd name="connsiteX1" fmla="*/ 664078 w 6661150"/>
                  <a:gd name="connsiteY1" fmla="*/ 1819275 h 2263354"/>
                  <a:gd name="connsiteX2" fmla="*/ 2680927 w 6661150"/>
                  <a:gd name="connsiteY2" fmla="*/ 2260600 h 2263354"/>
                  <a:gd name="connsiteX3" fmla="*/ 4269396 w 6661150"/>
                  <a:gd name="connsiteY3" fmla="*/ 1565275 h 2263354"/>
                  <a:gd name="connsiteX4" fmla="*/ 5923545 w 6661150"/>
                  <a:gd name="connsiteY4" fmla="*/ 1590675 h 2263354"/>
                  <a:gd name="connsiteX5" fmla="*/ 6661150 w 6661150"/>
                  <a:gd name="connsiteY5" fmla="*/ 0 h 2263354"/>
                  <a:gd name="connsiteX0" fmla="*/ 0 w 6661150"/>
                  <a:gd name="connsiteY0" fmla="*/ 2114550 h 2264949"/>
                  <a:gd name="connsiteX1" fmla="*/ 664078 w 6661150"/>
                  <a:gd name="connsiteY1" fmla="*/ 1819275 h 2264949"/>
                  <a:gd name="connsiteX2" fmla="*/ 2680927 w 6661150"/>
                  <a:gd name="connsiteY2" fmla="*/ 2260600 h 2264949"/>
                  <a:gd name="connsiteX3" fmla="*/ 4269396 w 6661150"/>
                  <a:gd name="connsiteY3" fmla="*/ 1565275 h 2264949"/>
                  <a:gd name="connsiteX4" fmla="*/ 5923545 w 6661150"/>
                  <a:gd name="connsiteY4" fmla="*/ 1590675 h 2264949"/>
                  <a:gd name="connsiteX5" fmla="*/ 6661150 w 6661150"/>
                  <a:gd name="connsiteY5" fmla="*/ 0 h 2264949"/>
                  <a:gd name="connsiteX0" fmla="*/ 0 w 6661150"/>
                  <a:gd name="connsiteY0" fmla="*/ 2114550 h 2266828"/>
                  <a:gd name="connsiteX1" fmla="*/ 664078 w 6661150"/>
                  <a:gd name="connsiteY1" fmla="*/ 1819275 h 2266828"/>
                  <a:gd name="connsiteX2" fmla="*/ 2680927 w 6661150"/>
                  <a:gd name="connsiteY2" fmla="*/ 2260600 h 2266828"/>
                  <a:gd name="connsiteX3" fmla="*/ 4269396 w 6661150"/>
                  <a:gd name="connsiteY3" fmla="*/ 1565275 h 2266828"/>
                  <a:gd name="connsiteX4" fmla="*/ 5923545 w 6661150"/>
                  <a:gd name="connsiteY4" fmla="*/ 1590675 h 2266828"/>
                  <a:gd name="connsiteX5" fmla="*/ 6661150 w 6661150"/>
                  <a:gd name="connsiteY5" fmla="*/ 0 h 2266828"/>
                  <a:gd name="connsiteX0" fmla="*/ 0 w 6661150"/>
                  <a:gd name="connsiteY0" fmla="*/ 2114550 h 2266828"/>
                  <a:gd name="connsiteX1" fmla="*/ 664078 w 6661150"/>
                  <a:gd name="connsiteY1" fmla="*/ 1819275 h 2266828"/>
                  <a:gd name="connsiteX2" fmla="*/ 2680927 w 6661150"/>
                  <a:gd name="connsiteY2" fmla="*/ 2260600 h 2266828"/>
                  <a:gd name="connsiteX3" fmla="*/ 4269396 w 6661150"/>
                  <a:gd name="connsiteY3" fmla="*/ 1565275 h 2266828"/>
                  <a:gd name="connsiteX4" fmla="*/ 5923545 w 6661150"/>
                  <a:gd name="connsiteY4" fmla="*/ 1590675 h 2266828"/>
                  <a:gd name="connsiteX5" fmla="*/ 6661150 w 6661150"/>
                  <a:gd name="connsiteY5" fmla="*/ 0 h 2266828"/>
                  <a:gd name="connsiteX0" fmla="*/ 0 w 6661150"/>
                  <a:gd name="connsiteY0" fmla="*/ 2114550 h 2261551"/>
                  <a:gd name="connsiteX1" fmla="*/ 1219174 w 6661150"/>
                  <a:gd name="connsiteY1" fmla="*/ 1703027 h 2261551"/>
                  <a:gd name="connsiteX2" fmla="*/ 2680927 w 6661150"/>
                  <a:gd name="connsiteY2" fmla="*/ 2260600 h 2261551"/>
                  <a:gd name="connsiteX3" fmla="*/ 4269396 w 6661150"/>
                  <a:gd name="connsiteY3" fmla="*/ 1565275 h 2261551"/>
                  <a:gd name="connsiteX4" fmla="*/ 5923545 w 6661150"/>
                  <a:gd name="connsiteY4" fmla="*/ 1590675 h 2261551"/>
                  <a:gd name="connsiteX5" fmla="*/ 6661150 w 6661150"/>
                  <a:gd name="connsiteY5" fmla="*/ 0 h 2261551"/>
                  <a:gd name="connsiteX0" fmla="*/ 0 w 6661150"/>
                  <a:gd name="connsiteY0" fmla="*/ 2114550 h 2161769"/>
                  <a:gd name="connsiteX1" fmla="*/ 1219174 w 6661150"/>
                  <a:gd name="connsiteY1" fmla="*/ 1703027 h 2161769"/>
                  <a:gd name="connsiteX2" fmla="*/ 2804282 w 6661150"/>
                  <a:gd name="connsiteY2" fmla="*/ 2160960 h 2161769"/>
                  <a:gd name="connsiteX3" fmla="*/ 4269396 w 6661150"/>
                  <a:gd name="connsiteY3" fmla="*/ 1565275 h 2161769"/>
                  <a:gd name="connsiteX4" fmla="*/ 5923545 w 6661150"/>
                  <a:gd name="connsiteY4" fmla="*/ 1590675 h 2161769"/>
                  <a:gd name="connsiteX5" fmla="*/ 6661150 w 6661150"/>
                  <a:gd name="connsiteY5" fmla="*/ 0 h 2161769"/>
                  <a:gd name="connsiteX0" fmla="*/ 0 w 6661150"/>
                  <a:gd name="connsiteY0" fmla="*/ 2114550 h 2161267"/>
                  <a:gd name="connsiteX1" fmla="*/ 910787 w 6661150"/>
                  <a:gd name="connsiteY1" fmla="*/ 1653207 h 2161267"/>
                  <a:gd name="connsiteX2" fmla="*/ 2804282 w 6661150"/>
                  <a:gd name="connsiteY2" fmla="*/ 2160960 h 2161267"/>
                  <a:gd name="connsiteX3" fmla="*/ 4269396 w 6661150"/>
                  <a:gd name="connsiteY3" fmla="*/ 1565275 h 2161267"/>
                  <a:gd name="connsiteX4" fmla="*/ 5923545 w 6661150"/>
                  <a:gd name="connsiteY4" fmla="*/ 1590675 h 2161267"/>
                  <a:gd name="connsiteX5" fmla="*/ 6661150 w 6661150"/>
                  <a:gd name="connsiteY5" fmla="*/ 0 h 2161267"/>
                  <a:gd name="connsiteX0" fmla="*/ 0 w 6661150"/>
                  <a:gd name="connsiteY0" fmla="*/ 2114550 h 2161267"/>
                  <a:gd name="connsiteX1" fmla="*/ 910787 w 6661150"/>
                  <a:gd name="connsiteY1" fmla="*/ 1653207 h 2161267"/>
                  <a:gd name="connsiteX2" fmla="*/ 2804282 w 6661150"/>
                  <a:gd name="connsiteY2" fmla="*/ 2160960 h 2161267"/>
                  <a:gd name="connsiteX3" fmla="*/ 4269396 w 6661150"/>
                  <a:gd name="connsiteY3" fmla="*/ 1565275 h 2161267"/>
                  <a:gd name="connsiteX4" fmla="*/ 5923545 w 6661150"/>
                  <a:gd name="connsiteY4" fmla="*/ 1590675 h 2161267"/>
                  <a:gd name="connsiteX5" fmla="*/ 6661150 w 6661150"/>
                  <a:gd name="connsiteY5" fmla="*/ 0 h 2161267"/>
                  <a:gd name="connsiteX0" fmla="*/ 0 w 6661150"/>
                  <a:gd name="connsiteY0" fmla="*/ 2114550 h 2170696"/>
                  <a:gd name="connsiteX1" fmla="*/ 910787 w 6661150"/>
                  <a:gd name="connsiteY1" fmla="*/ 1653207 h 2170696"/>
                  <a:gd name="connsiteX2" fmla="*/ 2804282 w 6661150"/>
                  <a:gd name="connsiteY2" fmla="*/ 2160960 h 2170696"/>
                  <a:gd name="connsiteX3" fmla="*/ 3985680 w 6661150"/>
                  <a:gd name="connsiteY3" fmla="*/ 1100285 h 2170696"/>
                  <a:gd name="connsiteX4" fmla="*/ 5923545 w 6661150"/>
                  <a:gd name="connsiteY4" fmla="*/ 1590675 h 2170696"/>
                  <a:gd name="connsiteX5" fmla="*/ 6661150 w 6661150"/>
                  <a:gd name="connsiteY5" fmla="*/ 0 h 2170696"/>
                  <a:gd name="connsiteX0" fmla="*/ 0 w 6661150"/>
                  <a:gd name="connsiteY0" fmla="*/ 2114550 h 2114550"/>
                  <a:gd name="connsiteX1" fmla="*/ 910787 w 6661150"/>
                  <a:gd name="connsiteY1" fmla="*/ 1653207 h 2114550"/>
                  <a:gd name="connsiteX2" fmla="*/ 3100333 w 6661150"/>
                  <a:gd name="connsiteY2" fmla="*/ 2086230 h 2114550"/>
                  <a:gd name="connsiteX3" fmla="*/ 3985680 w 6661150"/>
                  <a:gd name="connsiteY3" fmla="*/ 1100285 h 2114550"/>
                  <a:gd name="connsiteX4" fmla="*/ 5923545 w 6661150"/>
                  <a:gd name="connsiteY4" fmla="*/ 1590675 h 2114550"/>
                  <a:gd name="connsiteX5" fmla="*/ 6661150 w 6661150"/>
                  <a:gd name="connsiteY5" fmla="*/ 0 h 2114550"/>
                  <a:gd name="connsiteX0" fmla="*/ 0 w 6661150"/>
                  <a:gd name="connsiteY0" fmla="*/ 2114550 h 2168104"/>
                  <a:gd name="connsiteX1" fmla="*/ 910787 w 6661150"/>
                  <a:gd name="connsiteY1" fmla="*/ 1653207 h 2168104"/>
                  <a:gd name="connsiteX2" fmla="*/ 3100333 w 6661150"/>
                  <a:gd name="connsiteY2" fmla="*/ 2086230 h 2168104"/>
                  <a:gd name="connsiteX3" fmla="*/ 3985680 w 6661150"/>
                  <a:gd name="connsiteY3" fmla="*/ 1100285 h 2168104"/>
                  <a:gd name="connsiteX4" fmla="*/ 5923545 w 6661150"/>
                  <a:gd name="connsiteY4" fmla="*/ 1590675 h 2168104"/>
                  <a:gd name="connsiteX5" fmla="*/ 6661150 w 6661150"/>
                  <a:gd name="connsiteY5" fmla="*/ 0 h 2168104"/>
                  <a:gd name="connsiteX0" fmla="*/ 0 w 6661150"/>
                  <a:gd name="connsiteY0" fmla="*/ 2114550 h 2114550"/>
                  <a:gd name="connsiteX1" fmla="*/ 910787 w 6661150"/>
                  <a:gd name="connsiteY1" fmla="*/ 1653207 h 2114550"/>
                  <a:gd name="connsiteX2" fmla="*/ 3087998 w 6661150"/>
                  <a:gd name="connsiteY2" fmla="*/ 1961679 h 2114550"/>
                  <a:gd name="connsiteX3" fmla="*/ 3985680 w 6661150"/>
                  <a:gd name="connsiteY3" fmla="*/ 1100285 h 2114550"/>
                  <a:gd name="connsiteX4" fmla="*/ 5923545 w 6661150"/>
                  <a:gd name="connsiteY4" fmla="*/ 1590675 h 2114550"/>
                  <a:gd name="connsiteX5" fmla="*/ 6661150 w 6661150"/>
                  <a:gd name="connsiteY5" fmla="*/ 0 h 2114550"/>
                  <a:gd name="connsiteX0" fmla="*/ 0 w 6661150"/>
                  <a:gd name="connsiteY0" fmla="*/ 2114550 h 2114550"/>
                  <a:gd name="connsiteX1" fmla="*/ 910787 w 6661150"/>
                  <a:gd name="connsiteY1" fmla="*/ 1653207 h 2114550"/>
                  <a:gd name="connsiteX2" fmla="*/ 3087998 w 6661150"/>
                  <a:gd name="connsiteY2" fmla="*/ 1961679 h 2114550"/>
                  <a:gd name="connsiteX3" fmla="*/ 3985680 w 6661150"/>
                  <a:gd name="connsiteY3" fmla="*/ 1100285 h 2114550"/>
                  <a:gd name="connsiteX4" fmla="*/ 5528811 w 6661150"/>
                  <a:gd name="connsiteY4" fmla="*/ 461413 h 2114550"/>
                  <a:gd name="connsiteX5" fmla="*/ 6661150 w 6661150"/>
                  <a:gd name="connsiteY5" fmla="*/ 0 h 2114550"/>
                  <a:gd name="connsiteX0" fmla="*/ 0 w 6661150"/>
                  <a:gd name="connsiteY0" fmla="*/ 2114550 h 2114550"/>
                  <a:gd name="connsiteX1" fmla="*/ 910787 w 6661150"/>
                  <a:gd name="connsiteY1" fmla="*/ 1653207 h 2114550"/>
                  <a:gd name="connsiteX2" fmla="*/ 3087998 w 6661150"/>
                  <a:gd name="connsiteY2" fmla="*/ 1961679 h 2114550"/>
                  <a:gd name="connsiteX3" fmla="*/ 3985680 w 6661150"/>
                  <a:gd name="connsiteY3" fmla="*/ 1100285 h 2114550"/>
                  <a:gd name="connsiteX4" fmla="*/ 5528811 w 6661150"/>
                  <a:gd name="connsiteY4" fmla="*/ 461413 h 2114550"/>
                  <a:gd name="connsiteX5" fmla="*/ 6661150 w 6661150"/>
                  <a:gd name="connsiteY5" fmla="*/ 0 h 2114550"/>
                  <a:gd name="connsiteX0" fmla="*/ 0 w 6661150"/>
                  <a:gd name="connsiteY0" fmla="*/ 2114550 h 2114550"/>
                  <a:gd name="connsiteX1" fmla="*/ 910787 w 6661150"/>
                  <a:gd name="connsiteY1" fmla="*/ 1653207 h 2114550"/>
                  <a:gd name="connsiteX2" fmla="*/ 3087998 w 6661150"/>
                  <a:gd name="connsiteY2" fmla="*/ 1961679 h 2114550"/>
                  <a:gd name="connsiteX3" fmla="*/ 3985680 w 6661150"/>
                  <a:gd name="connsiteY3" fmla="*/ 1100285 h 2114550"/>
                  <a:gd name="connsiteX4" fmla="*/ 5232760 w 6661150"/>
                  <a:gd name="connsiteY4" fmla="*/ 577661 h 2114550"/>
                  <a:gd name="connsiteX5" fmla="*/ 6661150 w 6661150"/>
                  <a:gd name="connsiteY5" fmla="*/ 0 h 2114550"/>
                  <a:gd name="connsiteX0" fmla="*/ 0 w 6661150"/>
                  <a:gd name="connsiteY0" fmla="*/ 2114550 h 2114550"/>
                  <a:gd name="connsiteX1" fmla="*/ 910787 w 6661150"/>
                  <a:gd name="connsiteY1" fmla="*/ 1653207 h 2114550"/>
                  <a:gd name="connsiteX2" fmla="*/ 3087998 w 6661150"/>
                  <a:gd name="connsiteY2" fmla="*/ 1961679 h 2114550"/>
                  <a:gd name="connsiteX3" fmla="*/ 3775977 w 6661150"/>
                  <a:gd name="connsiteY3" fmla="*/ 1058768 h 2114550"/>
                  <a:gd name="connsiteX4" fmla="*/ 5232760 w 6661150"/>
                  <a:gd name="connsiteY4" fmla="*/ 577661 h 2114550"/>
                  <a:gd name="connsiteX5" fmla="*/ 6661150 w 6661150"/>
                  <a:gd name="connsiteY5" fmla="*/ 0 h 2114550"/>
                  <a:gd name="connsiteX0" fmla="*/ 0 w 6661150"/>
                  <a:gd name="connsiteY0" fmla="*/ 2114550 h 2114550"/>
                  <a:gd name="connsiteX1" fmla="*/ 910787 w 6661150"/>
                  <a:gd name="connsiteY1" fmla="*/ 1653207 h 2114550"/>
                  <a:gd name="connsiteX2" fmla="*/ 3087998 w 6661150"/>
                  <a:gd name="connsiteY2" fmla="*/ 1961679 h 2114550"/>
                  <a:gd name="connsiteX3" fmla="*/ 3775977 w 6661150"/>
                  <a:gd name="connsiteY3" fmla="*/ 1058768 h 2114550"/>
                  <a:gd name="connsiteX4" fmla="*/ 5195754 w 6661150"/>
                  <a:gd name="connsiteY4" fmla="*/ 519537 h 2114550"/>
                  <a:gd name="connsiteX5" fmla="*/ 6661150 w 6661150"/>
                  <a:gd name="connsiteY5" fmla="*/ 0 h 2114550"/>
                  <a:gd name="connsiteX0" fmla="*/ 0 w 6661150"/>
                  <a:gd name="connsiteY0" fmla="*/ 2114550 h 2114550"/>
                  <a:gd name="connsiteX1" fmla="*/ 910787 w 6661150"/>
                  <a:gd name="connsiteY1" fmla="*/ 1653207 h 2114550"/>
                  <a:gd name="connsiteX2" fmla="*/ 3087998 w 6661150"/>
                  <a:gd name="connsiteY2" fmla="*/ 1961679 h 2114550"/>
                  <a:gd name="connsiteX3" fmla="*/ 3590946 w 6661150"/>
                  <a:gd name="connsiteY3" fmla="*/ 1033858 h 2114550"/>
                  <a:gd name="connsiteX4" fmla="*/ 5195754 w 6661150"/>
                  <a:gd name="connsiteY4" fmla="*/ 519537 h 2114550"/>
                  <a:gd name="connsiteX5" fmla="*/ 6661150 w 6661150"/>
                  <a:gd name="connsiteY5" fmla="*/ 0 h 2114550"/>
                  <a:gd name="connsiteX0" fmla="*/ 0 w 6624144"/>
                  <a:gd name="connsiteY0" fmla="*/ 2147764 h 2147764"/>
                  <a:gd name="connsiteX1" fmla="*/ 910787 w 6624144"/>
                  <a:gd name="connsiteY1" fmla="*/ 1686421 h 2147764"/>
                  <a:gd name="connsiteX2" fmla="*/ 3087998 w 6624144"/>
                  <a:gd name="connsiteY2" fmla="*/ 1994893 h 2147764"/>
                  <a:gd name="connsiteX3" fmla="*/ 3590946 w 6624144"/>
                  <a:gd name="connsiteY3" fmla="*/ 1067072 h 2147764"/>
                  <a:gd name="connsiteX4" fmla="*/ 5195754 w 6624144"/>
                  <a:gd name="connsiteY4" fmla="*/ 552751 h 2147764"/>
                  <a:gd name="connsiteX5" fmla="*/ 6624144 w 6624144"/>
                  <a:gd name="connsiteY5" fmla="*/ 0 h 2147764"/>
                  <a:gd name="connsiteX0" fmla="*/ 0 w 6624144"/>
                  <a:gd name="connsiteY0" fmla="*/ 2147764 h 2147764"/>
                  <a:gd name="connsiteX1" fmla="*/ 910787 w 6624144"/>
                  <a:gd name="connsiteY1" fmla="*/ 1686421 h 2147764"/>
                  <a:gd name="connsiteX2" fmla="*/ 3087998 w 6624144"/>
                  <a:gd name="connsiteY2" fmla="*/ 1994893 h 2147764"/>
                  <a:gd name="connsiteX3" fmla="*/ 3590946 w 6624144"/>
                  <a:gd name="connsiteY3" fmla="*/ 1067072 h 2147764"/>
                  <a:gd name="connsiteX4" fmla="*/ 5195754 w 6624144"/>
                  <a:gd name="connsiteY4" fmla="*/ 552751 h 2147764"/>
                  <a:gd name="connsiteX5" fmla="*/ 6624144 w 6624144"/>
                  <a:gd name="connsiteY5" fmla="*/ 0 h 2147764"/>
                  <a:gd name="connsiteX0" fmla="*/ 0 w 5667323"/>
                  <a:gd name="connsiteY0" fmla="*/ 2147764 h 2147764"/>
                  <a:gd name="connsiteX1" fmla="*/ 910787 w 5667323"/>
                  <a:gd name="connsiteY1" fmla="*/ 1686421 h 2147764"/>
                  <a:gd name="connsiteX2" fmla="*/ 3087998 w 5667323"/>
                  <a:gd name="connsiteY2" fmla="*/ 1994893 h 2147764"/>
                  <a:gd name="connsiteX3" fmla="*/ 3590946 w 5667323"/>
                  <a:gd name="connsiteY3" fmla="*/ 1067072 h 2147764"/>
                  <a:gd name="connsiteX4" fmla="*/ 5195754 w 5667323"/>
                  <a:gd name="connsiteY4" fmla="*/ 552751 h 2147764"/>
                  <a:gd name="connsiteX5" fmla="*/ 5667323 w 5667323"/>
                  <a:gd name="connsiteY5" fmla="*/ 0 h 2147764"/>
                  <a:gd name="connsiteX0" fmla="*/ 0 w 5667323"/>
                  <a:gd name="connsiteY0" fmla="*/ 2147764 h 2147764"/>
                  <a:gd name="connsiteX1" fmla="*/ 910787 w 5667323"/>
                  <a:gd name="connsiteY1" fmla="*/ 1686421 h 2147764"/>
                  <a:gd name="connsiteX2" fmla="*/ 3087998 w 5667323"/>
                  <a:gd name="connsiteY2" fmla="*/ 1994893 h 2147764"/>
                  <a:gd name="connsiteX3" fmla="*/ 3590946 w 5667323"/>
                  <a:gd name="connsiteY3" fmla="*/ 1067072 h 2147764"/>
                  <a:gd name="connsiteX4" fmla="*/ 5195754 w 5667323"/>
                  <a:gd name="connsiteY4" fmla="*/ 552751 h 2147764"/>
                  <a:gd name="connsiteX5" fmla="*/ 5667323 w 5667323"/>
                  <a:gd name="connsiteY5" fmla="*/ 0 h 2147764"/>
                  <a:gd name="connsiteX0" fmla="*/ 0 w 5667323"/>
                  <a:gd name="connsiteY0" fmla="*/ 2147764 h 2147764"/>
                  <a:gd name="connsiteX1" fmla="*/ 910787 w 5667323"/>
                  <a:gd name="connsiteY1" fmla="*/ 1686421 h 2147764"/>
                  <a:gd name="connsiteX2" fmla="*/ 3087998 w 5667323"/>
                  <a:gd name="connsiteY2" fmla="*/ 1994893 h 2147764"/>
                  <a:gd name="connsiteX3" fmla="*/ 3590946 w 5667323"/>
                  <a:gd name="connsiteY3" fmla="*/ 1067072 h 2147764"/>
                  <a:gd name="connsiteX4" fmla="*/ 4925882 w 5667323"/>
                  <a:gd name="connsiteY4" fmla="*/ 602572 h 2147764"/>
                  <a:gd name="connsiteX5" fmla="*/ 5667323 w 5667323"/>
                  <a:gd name="connsiteY5" fmla="*/ 0 h 2147764"/>
                  <a:gd name="connsiteX0" fmla="*/ 0 w 5667323"/>
                  <a:gd name="connsiteY0" fmla="*/ 2147764 h 2147764"/>
                  <a:gd name="connsiteX1" fmla="*/ 910787 w 5667323"/>
                  <a:gd name="connsiteY1" fmla="*/ 1686421 h 2147764"/>
                  <a:gd name="connsiteX2" fmla="*/ 2940795 w 5667323"/>
                  <a:gd name="connsiteY2" fmla="*/ 1994893 h 2147764"/>
                  <a:gd name="connsiteX3" fmla="*/ 3590946 w 5667323"/>
                  <a:gd name="connsiteY3" fmla="*/ 1067072 h 2147764"/>
                  <a:gd name="connsiteX4" fmla="*/ 4925882 w 5667323"/>
                  <a:gd name="connsiteY4" fmla="*/ 602572 h 2147764"/>
                  <a:gd name="connsiteX5" fmla="*/ 5667323 w 5667323"/>
                  <a:gd name="connsiteY5" fmla="*/ 0 h 2147764"/>
                  <a:gd name="connsiteX0" fmla="*/ 0 w 5667323"/>
                  <a:gd name="connsiteY0" fmla="*/ 2147764 h 2147764"/>
                  <a:gd name="connsiteX1" fmla="*/ 910787 w 5667323"/>
                  <a:gd name="connsiteY1" fmla="*/ 1686421 h 2147764"/>
                  <a:gd name="connsiteX2" fmla="*/ 2793592 w 5667323"/>
                  <a:gd name="connsiteY2" fmla="*/ 1994893 h 2147764"/>
                  <a:gd name="connsiteX3" fmla="*/ 3590946 w 5667323"/>
                  <a:gd name="connsiteY3" fmla="*/ 1067072 h 2147764"/>
                  <a:gd name="connsiteX4" fmla="*/ 4925882 w 5667323"/>
                  <a:gd name="connsiteY4" fmla="*/ 602572 h 2147764"/>
                  <a:gd name="connsiteX5" fmla="*/ 5667323 w 5667323"/>
                  <a:gd name="connsiteY5" fmla="*/ 0 h 2147764"/>
                  <a:gd name="connsiteX0" fmla="*/ 0 w 5667323"/>
                  <a:gd name="connsiteY0" fmla="*/ 2147764 h 2147764"/>
                  <a:gd name="connsiteX1" fmla="*/ 910787 w 5667323"/>
                  <a:gd name="connsiteY1" fmla="*/ 1686421 h 2147764"/>
                  <a:gd name="connsiteX2" fmla="*/ 2793592 w 5667323"/>
                  <a:gd name="connsiteY2" fmla="*/ 1994893 h 2147764"/>
                  <a:gd name="connsiteX3" fmla="*/ 3590946 w 5667323"/>
                  <a:gd name="connsiteY3" fmla="*/ 1067072 h 2147764"/>
                  <a:gd name="connsiteX4" fmla="*/ 4925882 w 5667323"/>
                  <a:gd name="connsiteY4" fmla="*/ 602572 h 2147764"/>
                  <a:gd name="connsiteX5" fmla="*/ 5667323 w 5667323"/>
                  <a:gd name="connsiteY5" fmla="*/ 0 h 2147764"/>
                  <a:gd name="connsiteX0" fmla="*/ 0 w 5667323"/>
                  <a:gd name="connsiteY0" fmla="*/ 2147764 h 2147764"/>
                  <a:gd name="connsiteX1" fmla="*/ 898520 w 5667323"/>
                  <a:gd name="connsiteY1" fmla="*/ 1653208 h 2147764"/>
                  <a:gd name="connsiteX2" fmla="*/ 2793592 w 5667323"/>
                  <a:gd name="connsiteY2" fmla="*/ 1994893 h 2147764"/>
                  <a:gd name="connsiteX3" fmla="*/ 3590946 w 5667323"/>
                  <a:gd name="connsiteY3" fmla="*/ 1067072 h 2147764"/>
                  <a:gd name="connsiteX4" fmla="*/ 4925882 w 5667323"/>
                  <a:gd name="connsiteY4" fmla="*/ 602572 h 2147764"/>
                  <a:gd name="connsiteX5" fmla="*/ 5667323 w 5667323"/>
                  <a:gd name="connsiteY5" fmla="*/ 0 h 2147764"/>
                  <a:gd name="connsiteX0" fmla="*/ 0 w 5667323"/>
                  <a:gd name="connsiteY0" fmla="*/ 2147764 h 2147764"/>
                  <a:gd name="connsiteX1" fmla="*/ 898520 w 5667323"/>
                  <a:gd name="connsiteY1" fmla="*/ 1653208 h 2147764"/>
                  <a:gd name="connsiteX2" fmla="*/ 2793592 w 5667323"/>
                  <a:gd name="connsiteY2" fmla="*/ 1994893 h 2147764"/>
                  <a:gd name="connsiteX3" fmla="*/ 3627747 w 5667323"/>
                  <a:gd name="connsiteY3" fmla="*/ 967431 h 2147764"/>
                  <a:gd name="connsiteX4" fmla="*/ 4925882 w 5667323"/>
                  <a:gd name="connsiteY4" fmla="*/ 602572 h 2147764"/>
                  <a:gd name="connsiteX5" fmla="*/ 5667323 w 5667323"/>
                  <a:gd name="connsiteY5" fmla="*/ 0 h 2147764"/>
                  <a:gd name="connsiteX0" fmla="*/ 0 w 5667323"/>
                  <a:gd name="connsiteY0" fmla="*/ 2147764 h 2147764"/>
                  <a:gd name="connsiteX1" fmla="*/ 898520 w 5667323"/>
                  <a:gd name="connsiteY1" fmla="*/ 1653208 h 2147764"/>
                  <a:gd name="connsiteX2" fmla="*/ 2793592 w 5667323"/>
                  <a:gd name="connsiteY2" fmla="*/ 1994893 h 2147764"/>
                  <a:gd name="connsiteX3" fmla="*/ 3627747 w 5667323"/>
                  <a:gd name="connsiteY3" fmla="*/ 967431 h 2147764"/>
                  <a:gd name="connsiteX4" fmla="*/ 4925883 w 5667323"/>
                  <a:gd name="connsiteY4" fmla="*/ 594269 h 2147764"/>
                  <a:gd name="connsiteX5" fmla="*/ 5667323 w 5667323"/>
                  <a:gd name="connsiteY5" fmla="*/ 0 h 2147764"/>
                  <a:gd name="connsiteX0" fmla="*/ 0 w 5495586"/>
                  <a:gd name="connsiteY0" fmla="*/ 2197584 h 2197584"/>
                  <a:gd name="connsiteX1" fmla="*/ 898520 w 5495586"/>
                  <a:gd name="connsiteY1" fmla="*/ 1703028 h 2197584"/>
                  <a:gd name="connsiteX2" fmla="*/ 2793592 w 5495586"/>
                  <a:gd name="connsiteY2" fmla="*/ 2044713 h 2197584"/>
                  <a:gd name="connsiteX3" fmla="*/ 3627747 w 5495586"/>
                  <a:gd name="connsiteY3" fmla="*/ 1017251 h 2197584"/>
                  <a:gd name="connsiteX4" fmla="*/ 4925883 w 5495586"/>
                  <a:gd name="connsiteY4" fmla="*/ 644089 h 2197584"/>
                  <a:gd name="connsiteX5" fmla="*/ 5495586 w 5495586"/>
                  <a:gd name="connsiteY5" fmla="*/ 0 h 2197584"/>
                  <a:gd name="connsiteX0" fmla="*/ 0 w 5495586"/>
                  <a:gd name="connsiteY0" fmla="*/ 2197584 h 2197584"/>
                  <a:gd name="connsiteX1" fmla="*/ 898520 w 5495586"/>
                  <a:gd name="connsiteY1" fmla="*/ 1703028 h 2197584"/>
                  <a:gd name="connsiteX2" fmla="*/ 2793592 w 5495586"/>
                  <a:gd name="connsiteY2" fmla="*/ 2044713 h 2197584"/>
                  <a:gd name="connsiteX3" fmla="*/ 3627747 w 5495586"/>
                  <a:gd name="connsiteY3" fmla="*/ 1017251 h 2197584"/>
                  <a:gd name="connsiteX4" fmla="*/ 4925883 w 5495586"/>
                  <a:gd name="connsiteY4" fmla="*/ 644089 h 2197584"/>
                  <a:gd name="connsiteX5" fmla="*/ 5495586 w 5495586"/>
                  <a:gd name="connsiteY5" fmla="*/ 0 h 2197584"/>
                  <a:gd name="connsiteX0" fmla="*/ 0 w 5495586"/>
                  <a:gd name="connsiteY0" fmla="*/ 2197584 h 2197584"/>
                  <a:gd name="connsiteX1" fmla="*/ 898520 w 5495586"/>
                  <a:gd name="connsiteY1" fmla="*/ 1703028 h 2197584"/>
                  <a:gd name="connsiteX2" fmla="*/ 2793592 w 5495586"/>
                  <a:gd name="connsiteY2" fmla="*/ 2044713 h 2197584"/>
                  <a:gd name="connsiteX3" fmla="*/ 3627747 w 5495586"/>
                  <a:gd name="connsiteY3" fmla="*/ 1017251 h 2197584"/>
                  <a:gd name="connsiteX4" fmla="*/ 4925883 w 5495586"/>
                  <a:gd name="connsiteY4" fmla="*/ 644089 h 2197584"/>
                  <a:gd name="connsiteX5" fmla="*/ 5495586 w 5495586"/>
                  <a:gd name="connsiteY5" fmla="*/ 0 h 2197584"/>
                  <a:gd name="connsiteX0" fmla="*/ 0 w 5495586"/>
                  <a:gd name="connsiteY0" fmla="*/ 2197584 h 2197584"/>
                  <a:gd name="connsiteX1" fmla="*/ 898520 w 5495586"/>
                  <a:gd name="connsiteY1" fmla="*/ 1703028 h 2197584"/>
                  <a:gd name="connsiteX2" fmla="*/ 2793592 w 5495586"/>
                  <a:gd name="connsiteY2" fmla="*/ 2044713 h 2197584"/>
                  <a:gd name="connsiteX3" fmla="*/ 3627747 w 5495586"/>
                  <a:gd name="connsiteY3" fmla="*/ 1017251 h 2197584"/>
                  <a:gd name="connsiteX4" fmla="*/ 4925883 w 5495586"/>
                  <a:gd name="connsiteY4" fmla="*/ 644089 h 2197584"/>
                  <a:gd name="connsiteX5" fmla="*/ 5495586 w 5495586"/>
                  <a:gd name="connsiteY5" fmla="*/ 0 h 2197584"/>
                  <a:gd name="connsiteX0" fmla="*/ 0 w 5471052"/>
                  <a:gd name="connsiteY0" fmla="*/ 2114550 h 2114550"/>
                  <a:gd name="connsiteX1" fmla="*/ 898520 w 5471052"/>
                  <a:gd name="connsiteY1" fmla="*/ 1619994 h 2114550"/>
                  <a:gd name="connsiteX2" fmla="*/ 2793592 w 5471052"/>
                  <a:gd name="connsiteY2" fmla="*/ 1961679 h 2114550"/>
                  <a:gd name="connsiteX3" fmla="*/ 3627747 w 5471052"/>
                  <a:gd name="connsiteY3" fmla="*/ 934217 h 2114550"/>
                  <a:gd name="connsiteX4" fmla="*/ 4925883 w 5471052"/>
                  <a:gd name="connsiteY4" fmla="*/ 561055 h 2114550"/>
                  <a:gd name="connsiteX5" fmla="*/ 5471052 w 5471052"/>
                  <a:gd name="connsiteY5" fmla="*/ 0 h 2114550"/>
                  <a:gd name="connsiteX0" fmla="*/ 0 w 5471052"/>
                  <a:gd name="connsiteY0" fmla="*/ 2114550 h 2114550"/>
                  <a:gd name="connsiteX1" fmla="*/ 898520 w 5471052"/>
                  <a:gd name="connsiteY1" fmla="*/ 1619994 h 2114550"/>
                  <a:gd name="connsiteX2" fmla="*/ 2793592 w 5471052"/>
                  <a:gd name="connsiteY2" fmla="*/ 1961679 h 2114550"/>
                  <a:gd name="connsiteX3" fmla="*/ 3627747 w 5471052"/>
                  <a:gd name="connsiteY3" fmla="*/ 934217 h 2114550"/>
                  <a:gd name="connsiteX4" fmla="*/ 4925883 w 5471052"/>
                  <a:gd name="connsiteY4" fmla="*/ 561055 h 2114550"/>
                  <a:gd name="connsiteX5" fmla="*/ 5471052 w 5471052"/>
                  <a:gd name="connsiteY5" fmla="*/ 0 h 2114550"/>
                  <a:gd name="connsiteX0" fmla="*/ 0 w 5471052"/>
                  <a:gd name="connsiteY0" fmla="*/ 2114550 h 2114550"/>
                  <a:gd name="connsiteX1" fmla="*/ 898520 w 5471052"/>
                  <a:gd name="connsiteY1" fmla="*/ 1619994 h 2114550"/>
                  <a:gd name="connsiteX2" fmla="*/ 2793592 w 5471052"/>
                  <a:gd name="connsiteY2" fmla="*/ 1961679 h 2114550"/>
                  <a:gd name="connsiteX3" fmla="*/ 3627747 w 5471052"/>
                  <a:gd name="connsiteY3" fmla="*/ 934217 h 2114550"/>
                  <a:gd name="connsiteX4" fmla="*/ 4925883 w 5471052"/>
                  <a:gd name="connsiteY4" fmla="*/ 561055 h 2114550"/>
                  <a:gd name="connsiteX5" fmla="*/ 5471052 w 5471052"/>
                  <a:gd name="connsiteY5" fmla="*/ 0 h 2114550"/>
                  <a:gd name="connsiteX0" fmla="*/ 0 w 5471052"/>
                  <a:gd name="connsiteY0" fmla="*/ 2114550 h 2114550"/>
                  <a:gd name="connsiteX1" fmla="*/ 898520 w 5471052"/>
                  <a:gd name="connsiteY1" fmla="*/ 1619994 h 2114550"/>
                  <a:gd name="connsiteX2" fmla="*/ 2793592 w 5471052"/>
                  <a:gd name="connsiteY2" fmla="*/ 1961679 h 2114550"/>
                  <a:gd name="connsiteX3" fmla="*/ 3627747 w 5471052"/>
                  <a:gd name="connsiteY3" fmla="*/ 934217 h 2114550"/>
                  <a:gd name="connsiteX4" fmla="*/ 4925883 w 5471052"/>
                  <a:gd name="connsiteY4" fmla="*/ 561055 h 2114550"/>
                  <a:gd name="connsiteX5" fmla="*/ 5471052 w 5471052"/>
                  <a:gd name="connsiteY5" fmla="*/ 0 h 2114550"/>
                  <a:gd name="connsiteX0" fmla="*/ 0 w 5471052"/>
                  <a:gd name="connsiteY0" fmla="*/ 2114550 h 2114550"/>
                  <a:gd name="connsiteX1" fmla="*/ 898520 w 5471052"/>
                  <a:gd name="connsiteY1" fmla="*/ 1619994 h 2114550"/>
                  <a:gd name="connsiteX2" fmla="*/ 2793592 w 5471052"/>
                  <a:gd name="connsiteY2" fmla="*/ 1961679 h 2114550"/>
                  <a:gd name="connsiteX3" fmla="*/ 3627747 w 5471052"/>
                  <a:gd name="connsiteY3" fmla="*/ 934217 h 2114550"/>
                  <a:gd name="connsiteX4" fmla="*/ 4925883 w 5471052"/>
                  <a:gd name="connsiteY4" fmla="*/ 561055 h 2114550"/>
                  <a:gd name="connsiteX5" fmla="*/ 5471052 w 5471052"/>
                  <a:gd name="connsiteY5" fmla="*/ 0 h 2114550"/>
                  <a:gd name="connsiteX0" fmla="*/ 0 w 5471052"/>
                  <a:gd name="connsiteY0" fmla="*/ 2114550 h 2114550"/>
                  <a:gd name="connsiteX1" fmla="*/ 898520 w 5471052"/>
                  <a:gd name="connsiteY1" fmla="*/ 1619994 h 2114550"/>
                  <a:gd name="connsiteX2" fmla="*/ 2793592 w 5471052"/>
                  <a:gd name="connsiteY2" fmla="*/ 1961679 h 2114550"/>
                  <a:gd name="connsiteX3" fmla="*/ 3627747 w 5471052"/>
                  <a:gd name="connsiteY3" fmla="*/ 934217 h 2114550"/>
                  <a:gd name="connsiteX4" fmla="*/ 4925883 w 5471052"/>
                  <a:gd name="connsiteY4" fmla="*/ 561055 h 2114550"/>
                  <a:gd name="connsiteX5" fmla="*/ 5471052 w 5471052"/>
                  <a:gd name="connsiteY5" fmla="*/ 0 h 2114550"/>
                  <a:gd name="connsiteX0" fmla="*/ 0 w 5471052"/>
                  <a:gd name="connsiteY0" fmla="*/ 2114550 h 2114550"/>
                  <a:gd name="connsiteX1" fmla="*/ 898520 w 5471052"/>
                  <a:gd name="connsiteY1" fmla="*/ 1619994 h 2114550"/>
                  <a:gd name="connsiteX2" fmla="*/ 2793592 w 5471052"/>
                  <a:gd name="connsiteY2" fmla="*/ 1961679 h 2114550"/>
                  <a:gd name="connsiteX3" fmla="*/ 3627747 w 5471052"/>
                  <a:gd name="connsiteY3" fmla="*/ 934217 h 2114550"/>
                  <a:gd name="connsiteX4" fmla="*/ 4925883 w 5471052"/>
                  <a:gd name="connsiteY4" fmla="*/ 561055 h 2114550"/>
                  <a:gd name="connsiteX5" fmla="*/ 5471052 w 5471052"/>
                  <a:gd name="connsiteY5" fmla="*/ 0 h 2114550"/>
                  <a:gd name="connsiteX0" fmla="*/ 0 w 5471052"/>
                  <a:gd name="connsiteY0" fmla="*/ 2114550 h 2114550"/>
                  <a:gd name="connsiteX1" fmla="*/ 898520 w 5471052"/>
                  <a:gd name="connsiteY1" fmla="*/ 1619994 h 2114550"/>
                  <a:gd name="connsiteX2" fmla="*/ 2793592 w 5471052"/>
                  <a:gd name="connsiteY2" fmla="*/ 1961679 h 2114550"/>
                  <a:gd name="connsiteX3" fmla="*/ 3627747 w 5471052"/>
                  <a:gd name="connsiteY3" fmla="*/ 934217 h 2114550"/>
                  <a:gd name="connsiteX4" fmla="*/ 4925883 w 5471052"/>
                  <a:gd name="connsiteY4" fmla="*/ 561055 h 2114550"/>
                  <a:gd name="connsiteX5" fmla="*/ 5471052 w 5471052"/>
                  <a:gd name="connsiteY5" fmla="*/ 0 h 2114550"/>
                  <a:gd name="connsiteX0" fmla="*/ 0 w 5471052"/>
                  <a:gd name="connsiteY0" fmla="*/ 2114550 h 2114550"/>
                  <a:gd name="connsiteX1" fmla="*/ 894706 w 5471052"/>
                  <a:gd name="connsiteY1" fmla="*/ 1650518 h 2114550"/>
                  <a:gd name="connsiteX2" fmla="*/ 2793592 w 5471052"/>
                  <a:gd name="connsiteY2" fmla="*/ 1961679 h 2114550"/>
                  <a:gd name="connsiteX3" fmla="*/ 3627747 w 5471052"/>
                  <a:gd name="connsiteY3" fmla="*/ 934217 h 2114550"/>
                  <a:gd name="connsiteX4" fmla="*/ 4925883 w 5471052"/>
                  <a:gd name="connsiteY4" fmla="*/ 561055 h 2114550"/>
                  <a:gd name="connsiteX5" fmla="*/ 5471052 w 5471052"/>
                  <a:gd name="connsiteY5" fmla="*/ 0 h 2114550"/>
                  <a:gd name="connsiteX0" fmla="*/ 0 w 5471052"/>
                  <a:gd name="connsiteY0" fmla="*/ 2114550 h 2114550"/>
                  <a:gd name="connsiteX1" fmla="*/ 894706 w 5471052"/>
                  <a:gd name="connsiteY1" fmla="*/ 1650518 h 2114550"/>
                  <a:gd name="connsiteX2" fmla="*/ 2793592 w 5471052"/>
                  <a:gd name="connsiteY2" fmla="*/ 1961679 h 2114550"/>
                  <a:gd name="connsiteX3" fmla="*/ 3627747 w 5471052"/>
                  <a:gd name="connsiteY3" fmla="*/ 934217 h 2114550"/>
                  <a:gd name="connsiteX4" fmla="*/ 4925883 w 5471052"/>
                  <a:gd name="connsiteY4" fmla="*/ 561055 h 2114550"/>
                  <a:gd name="connsiteX5" fmla="*/ 5471052 w 5471052"/>
                  <a:gd name="connsiteY5" fmla="*/ 0 h 2114550"/>
                  <a:gd name="connsiteX0" fmla="*/ 0 w 5471052"/>
                  <a:gd name="connsiteY0" fmla="*/ 2114550 h 2114550"/>
                  <a:gd name="connsiteX1" fmla="*/ 894706 w 5471052"/>
                  <a:gd name="connsiteY1" fmla="*/ 1650518 h 2114550"/>
                  <a:gd name="connsiteX2" fmla="*/ 2793592 w 5471052"/>
                  <a:gd name="connsiteY2" fmla="*/ 1961679 h 2114550"/>
                  <a:gd name="connsiteX3" fmla="*/ 3627747 w 5471052"/>
                  <a:gd name="connsiteY3" fmla="*/ 934217 h 2114550"/>
                  <a:gd name="connsiteX4" fmla="*/ 4925883 w 5471052"/>
                  <a:gd name="connsiteY4" fmla="*/ 561055 h 2114550"/>
                  <a:gd name="connsiteX5" fmla="*/ 5471052 w 5471052"/>
                  <a:gd name="connsiteY5" fmla="*/ 0 h 2114550"/>
                  <a:gd name="connsiteX0" fmla="*/ 0 w 5471052"/>
                  <a:gd name="connsiteY0" fmla="*/ 2114550 h 2114550"/>
                  <a:gd name="connsiteX1" fmla="*/ 894706 w 5471052"/>
                  <a:gd name="connsiteY1" fmla="*/ 1650518 h 2114550"/>
                  <a:gd name="connsiteX2" fmla="*/ 2793592 w 5471052"/>
                  <a:gd name="connsiteY2" fmla="*/ 1961679 h 2114550"/>
                  <a:gd name="connsiteX3" fmla="*/ 3627747 w 5471052"/>
                  <a:gd name="connsiteY3" fmla="*/ 934217 h 2114550"/>
                  <a:gd name="connsiteX4" fmla="*/ 4925883 w 5471052"/>
                  <a:gd name="connsiteY4" fmla="*/ 561055 h 2114550"/>
                  <a:gd name="connsiteX5" fmla="*/ 5471052 w 5471052"/>
                  <a:gd name="connsiteY5" fmla="*/ 0 h 2114550"/>
                  <a:gd name="connsiteX0" fmla="*/ 0 w 5471052"/>
                  <a:gd name="connsiteY0" fmla="*/ 2114550 h 2114550"/>
                  <a:gd name="connsiteX1" fmla="*/ 894706 w 5471052"/>
                  <a:gd name="connsiteY1" fmla="*/ 1650518 h 2114550"/>
                  <a:gd name="connsiteX2" fmla="*/ 2740200 w 5471052"/>
                  <a:gd name="connsiteY2" fmla="*/ 2005284 h 2114550"/>
                  <a:gd name="connsiteX3" fmla="*/ 3627747 w 5471052"/>
                  <a:gd name="connsiteY3" fmla="*/ 934217 h 2114550"/>
                  <a:gd name="connsiteX4" fmla="*/ 4925883 w 5471052"/>
                  <a:gd name="connsiteY4" fmla="*/ 561055 h 2114550"/>
                  <a:gd name="connsiteX5" fmla="*/ 5471052 w 5471052"/>
                  <a:gd name="connsiteY5" fmla="*/ 0 h 2114550"/>
                  <a:gd name="connsiteX0" fmla="*/ 0 w 5471052"/>
                  <a:gd name="connsiteY0" fmla="*/ 2114550 h 2114550"/>
                  <a:gd name="connsiteX1" fmla="*/ 894706 w 5471052"/>
                  <a:gd name="connsiteY1" fmla="*/ 1650518 h 2114550"/>
                  <a:gd name="connsiteX2" fmla="*/ 2740200 w 5471052"/>
                  <a:gd name="connsiteY2" fmla="*/ 2005284 h 2114550"/>
                  <a:gd name="connsiteX3" fmla="*/ 3627747 w 5471052"/>
                  <a:gd name="connsiteY3" fmla="*/ 934217 h 2114550"/>
                  <a:gd name="connsiteX4" fmla="*/ 4925883 w 5471052"/>
                  <a:gd name="connsiteY4" fmla="*/ 561055 h 2114550"/>
                  <a:gd name="connsiteX5" fmla="*/ 5471052 w 5471052"/>
                  <a:gd name="connsiteY5" fmla="*/ 0 h 2114550"/>
                  <a:gd name="connsiteX0" fmla="*/ 0 w 5471052"/>
                  <a:gd name="connsiteY0" fmla="*/ 2114550 h 2114550"/>
                  <a:gd name="connsiteX1" fmla="*/ 894706 w 5471052"/>
                  <a:gd name="connsiteY1" fmla="*/ 1650518 h 2114550"/>
                  <a:gd name="connsiteX2" fmla="*/ 2724945 w 5471052"/>
                  <a:gd name="connsiteY2" fmla="*/ 1987842 h 2114550"/>
                  <a:gd name="connsiteX3" fmla="*/ 3627747 w 5471052"/>
                  <a:gd name="connsiteY3" fmla="*/ 934217 h 2114550"/>
                  <a:gd name="connsiteX4" fmla="*/ 4925883 w 5471052"/>
                  <a:gd name="connsiteY4" fmla="*/ 561055 h 2114550"/>
                  <a:gd name="connsiteX5" fmla="*/ 5471052 w 5471052"/>
                  <a:gd name="connsiteY5" fmla="*/ 0 h 2114550"/>
                  <a:gd name="connsiteX0" fmla="*/ 0 w 5471052"/>
                  <a:gd name="connsiteY0" fmla="*/ 2114550 h 2114550"/>
                  <a:gd name="connsiteX1" fmla="*/ 894706 w 5471052"/>
                  <a:gd name="connsiteY1" fmla="*/ 1650518 h 2114550"/>
                  <a:gd name="connsiteX2" fmla="*/ 2724945 w 5471052"/>
                  <a:gd name="connsiteY2" fmla="*/ 1987842 h 2114550"/>
                  <a:gd name="connsiteX3" fmla="*/ 3574355 w 5471052"/>
                  <a:gd name="connsiteY3" fmla="*/ 1051951 h 2114550"/>
                  <a:gd name="connsiteX4" fmla="*/ 4925883 w 5471052"/>
                  <a:gd name="connsiteY4" fmla="*/ 561055 h 2114550"/>
                  <a:gd name="connsiteX5" fmla="*/ 5471052 w 5471052"/>
                  <a:gd name="connsiteY5" fmla="*/ 0 h 2114550"/>
                  <a:gd name="connsiteX0" fmla="*/ 0 w 5471052"/>
                  <a:gd name="connsiteY0" fmla="*/ 2114550 h 2114550"/>
                  <a:gd name="connsiteX1" fmla="*/ 894706 w 5471052"/>
                  <a:gd name="connsiteY1" fmla="*/ 1650518 h 2114550"/>
                  <a:gd name="connsiteX2" fmla="*/ 2724945 w 5471052"/>
                  <a:gd name="connsiteY2" fmla="*/ 1987842 h 2114550"/>
                  <a:gd name="connsiteX3" fmla="*/ 3574355 w 5471052"/>
                  <a:gd name="connsiteY3" fmla="*/ 1051951 h 2114550"/>
                  <a:gd name="connsiteX4" fmla="*/ 4925883 w 5471052"/>
                  <a:gd name="connsiteY4" fmla="*/ 561055 h 2114550"/>
                  <a:gd name="connsiteX5" fmla="*/ 5471052 w 5471052"/>
                  <a:gd name="connsiteY5" fmla="*/ 0 h 2114550"/>
                  <a:gd name="connsiteX0" fmla="*/ 0 w 5471052"/>
                  <a:gd name="connsiteY0" fmla="*/ 2114550 h 2114550"/>
                  <a:gd name="connsiteX1" fmla="*/ 894706 w 5471052"/>
                  <a:gd name="connsiteY1" fmla="*/ 1650518 h 2114550"/>
                  <a:gd name="connsiteX2" fmla="*/ 2724945 w 5471052"/>
                  <a:gd name="connsiteY2" fmla="*/ 1987842 h 2114550"/>
                  <a:gd name="connsiteX3" fmla="*/ 3406551 w 5471052"/>
                  <a:gd name="connsiteY3" fmla="*/ 1204569 h 2114550"/>
                  <a:gd name="connsiteX4" fmla="*/ 4925883 w 5471052"/>
                  <a:gd name="connsiteY4" fmla="*/ 561055 h 2114550"/>
                  <a:gd name="connsiteX5" fmla="*/ 5471052 w 5471052"/>
                  <a:gd name="connsiteY5" fmla="*/ 0 h 2114550"/>
                  <a:gd name="connsiteX0" fmla="*/ 0 w 5471052"/>
                  <a:gd name="connsiteY0" fmla="*/ 2114550 h 2114550"/>
                  <a:gd name="connsiteX1" fmla="*/ 894706 w 5471052"/>
                  <a:gd name="connsiteY1" fmla="*/ 1650518 h 2114550"/>
                  <a:gd name="connsiteX2" fmla="*/ 2724945 w 5471052"/>
                  <a:gd name="connsiteY2" fmla="*/ 1987842 h 2114550"/>
                  <a:gd name="connsiteX3" fmla="*/ 3406551 w 5471052"/>
                  <a:gd name="connsiteY3" fmla="*/ 1204569 h 2114550"/>
                  <a:gd name="connsiteX4" fmla="*/ 4925883 w 5471052"/>
                  <a:gd name="connsiteY4" fmla="*/ 561055 h 2114550"/>
                  <a:gd name="connsiteX5" fmla="*/ 5471052 w 5471052"/>
                  <a:gd name="connsiteY5" fmla="*/ 0 h 2114550"/>
                  <a:gd name="connsiteX0" fmla="*/ 0 w 5471052"/>
                  <a:gd name="connsiteY0" fmla="*/ 2114550 h 2114550"/>
                  <a:gd name="connsiteX1" fmla="*/ 894706 w 5471052"/>
                  <a:gd name="connsiteY1" fmla="*/ 1650518 h 2114550"/>
                  <a:gd name="connsiteX2" fmla="*/ 2724945 w 5471052"/>
                  <a:gd name="connsiteY2" fmla="*/ 1987842 h 2114550"/>
                  <a:gd name="connsiteX3" fmla="*/ 3406551 w 5471052"/>
                  <a:gd name="connsiteY3" fmla="*/ 1204569 h 2114550"/>
                  <a:gd name="connsiteX4" fmla="*/ 4925883 w 5471052"/>
                  <a:gd name="connsiteY4" fmla="*/ 561055 h 2114550"/>
                  <a:gd name="connsiteX5" fmla="*/ 5471052 w 5471052"/>
                  <a:gd name="connsiteY5" fmla="*/ 0 h 2114550"/>
                  <a:gd name="connsiteX0" fmla="*/ 0 w 5471052"/>
                  <a:gd name="connsiteY0" fmla="*/ 2114550 h 2114550"/>
                  <a:gd name="connsiteX1" fmla="*/ 894706 w 5471052"/>
                  <a:gd name="connsiteY1" fmla="*/ 1650518 h 2114550"/>
                  <a:gd name="connsiteX2" fmla="*/ 2724945 w 5471052"/>
                  <a:gd name="connsiteY2" fmla="*/ 1987842 h 2114550"/>
                  <a:gd name="connsiteX3" fmla="*/ 3406551 w 5471052"/>
                  <a:gd name="connsiteY3" fmla="*/ 1204569 h 2114550"/>
                  <a:gd name="connsiteX4" fmla="*/ 4925883 w 5471052"/>
                  <a:gd name="connsiteY4" fmla="*/ 561055 h 2114550"/>
                  <a:gd name="connsiteX5" fmla="*/ 5471052 w 5471052"/>
                  <a:gd name="connsiteY5" fmla="*/ 0 h 2114550"/>
                  <a:gd name="connsiteX0" fmla="*/ 0 w 5471052"/>
                  <a:gd name="connsiteY0" fmla="*/ 2114550 h 2114550"/>
                  <a:gd name="connsiteX1" fmla="*/ 894706 w 5471052"/>
                  <a:gd name="connsiteY1" fmla="*/ 1650518 h 2114550"/>
                  <a:gd name="connsiteX2" fmla="*/ 2724945 w 5471052"/>
                  <a:gd name="connsiteY2" fmla="*/ 1987842 h 2114550"/>
                  <a:gd name="connsiteX3" fmla="*/ 3406551 w 5471052"/>
                  <a:gd name="connsiteY3" fmla="*/ 1204569 h 2114550"/>
                  <a:gd name="connsiteX4" fmla="*/ 4925883 w 5471052"/>
                  <a:gd name="connsiteY4" fmla="*/ 561055 h 2114550"/>
                  <a:gd name="connsiteX5" fmla="*/ 5471052 w 5471052"/>
                  <a:gd name="connsiteY5" fmla="*/ 0 h 2114550"/>
                  <a:gd name="connsiteX0" fmla="*/ 0 w 5471052"/>
                  <a:gd name="connsiteY0" fmla="*/ 2114550 h 2114550"/>
                  <a:gd name="connsiteX1" fmla="*/ 894706 w 5471052"/>
                  <a:gd name="connsiteY1" fmla="*/ 1650518 h 2114550"/>
                  <a:gd name="connsiteX2" fmla="*/ 2724945 w 5471052"/>
                  <a:gd name="connsiteY2" fmla="*/ 1987842 h 2114550"/>
                  <a:gd name="connsiteX3" fmla="*/ 3406551 w 5471052"/>
                  <a:gd name="connsiteY3" fmla="*/ 1204569 h 2114550"/>
                  <a:gd name="connsiteX4" fmla="*/ 4925883 w 5471052"/>
                  <a:gd name="connsiteY4" fmla="*/ 561055 h 2114550"/>
                  <a:gd name="connsiteX5" fmla="*/ 5227899 w 5471052"/>
                  <a:gd name="connsiteY5" fmla="*/ 281437 h 2114550"/>
                  <a:gd name="connsiteX6" fmla="*/ 5471052 w 5471052"/>
                  <a:gd name="connsiteY6" fmla="*/ 0 h 2114550"/>
                  <a:gd name="connsiteX0" fmla="*/ 0 w 5227899"/>
                  <a:gd name="connsiteY0" fmla="*/ 1833113 h 1833113"/>
                  <a:gd name="connsiteX1" fmla="*/ 894706 w 5227899"/>
                  <a:gd name="connsiteY1" fmla="*/ 1369081 h 1833113"/>
                  <a:gd name="connsiteX2" fmla="*/ 2724945 w 5227899"/>
                  <a:gd name="connsiteY2" fmla="*/ 1706405 h 1833113"/>
                  <a:gd name="connsiteX3" fmla="*/ 3406551 w 5227899"/>
                  <a:gd name="connsiteY3" fmla="*/ 923132 h 1833113"/>
                  <a:gd name="connsiteX4" fmla="*/ 4925883 w 5227899"/>
                  <a:gd name="connsiteY4" fmla="*/ 279618 h 1833113"/>
                  <a:gd name="connsiteX5" fmla="*/ 5227899 w 5227899"/>
                  <a:gd name="connsiteY5" fmla="*/ 0 h 1833113"/>
                  <a:gd name="connsiteX0" fmla="*/ 0 w 5227899"/>
                  <a:gd name="connsiteY0" fmla="*/ 1833113 h 1833113"/>
                  <a:gd name="connsiteX1" fmla="*/ 894706 w 5227899"/>
                  <a:gd name="connsiteY1" fmla="*/ 1369081 h 1833113"/>
                  <a:gd name="connsiteX2" fmla="*/ 2724945 w 5227899"/>
                  <a:gd name="connsiteY2" fmla="*/ 1706405 h 1833113"/>
                  <a:gd name="connsiteX3" fmla="*/ 3406551 w 5227899"/>
                  <a:gd name="connsiteY3" fmla="*/ 923132 h 1833113"/>
                  <a:gd name="connsiteX4" fmla="*/ 4925883 w 5227899"/>
                  <a:gd name="connsiteY4" fmla="*/ 279618 h 1833113"/>
                  <a:gd name="connsiteX5" fmla="*/ 5227899 w 5227899"/>
                  <a:gd name="connsiteY5" fmla="*/ 0 h 1833113"/>
                  <a:gd name="connsiteX0" fmla="*/ 0 w 5227899"/>
                  <a:gd name="connsiteY0" fmla="*/ 1833113 h 1833113"/>
                  <a:gd name="connsiteX1" fmla="*/ 894706 w 5227899"/>
                  <a:gd name="connsiteY1" fmla="*/ 1369081 h 1833113"/>
                  <a:gd name="connsiteX2" fmla="*/ 2724945 w 5227899"/>
                  <a:gd name="connsiteY2" fmla="*/ 1706405 h 1833113"/>
                  <a:gd name="connsiteX3" fmla="*/ 3406551 w 5227899"/>
                  <a:gd name="connsiteY3" fmla="*/ 923132 h 1833113"/>
                  <a:gd name="connsiteX4" fmla="*/ 4925883 w 5227899"/>
                  <a:gd name="connsiteY4" fmla="*/ 279618 h 1833113"/>
                  <a:gd name="connsiteX5" fmla="*/ 5227899 w 5227899"/>
                  <a:gd name="connsiteY5" fmla="*/ 0 h 1833113"/>
                  <a:gd name="connsiteX0" fmla="*/ 0 w 5227899"/>
                  <a:gd name="connsiteY0" fmla="*/ 1833113 h 1833113"/>
                  <a:gd name="connsiteX1" fmla="*/ 894706 w 5227899"/>
                  <a:gd name="connsiteY1" fmla="*/ 1369081 h 1833113"/>
                  <a:gd name="connsiteX2" fmla="*/ 2724945 w 5227899"/>
                  <a:gd name="connsiteY2" fmla="*/ 1706405 h 1833113"/>
                  <a:gd name="connsiteX3" fmla="*/ 3406551 w 5227899"/>
                  <a:gd name="connsiteY3" fmla="*/ 923132 h 1833113"/>
                  <a:gd name="connsiteX4" fmla="*/ 4925883 w 5227899"/>
                  <a:gd name="connsiteY4" fmla="*/ 279618 h 1833113"/>
                  <a:gd name="connsiteX5" fmla="*/ 5227899 w 5227899"/>
                  <a:gd name="connsiteY5" fmla="*/ 0 h 1833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27899" h="1833113">
                    <a:moveTo>
                      <a:pt x="0" y="1833113"/>
                    </a:moveTo>
                    <a:cubicBezTo>
                      <a:pt x="11638" y="1724102"/>
                      <a:pt x="440549" y="1390199"/>
                      <a:pt x="894706" y="1369081"/>
                    </a:cubicBezTo>
                    <a:cubicBezTo>
                      <a:pt x="1348863" y="1347963"/>
                      <a:pt x="2306304" y="1780730"/>
                      <a:pt x="2724945" y="1706405"/>
                    </a:cubicBezTo>
                    <a:cubicBezTo>
                      <a:pt x="3143586" y="1632080"/>
                      <a:pt x="3318131" y="1396397"/>
                      <a:pt x="3406551" y="923132"/>
                    </a:cubicBezTo>
                    <a:cubicBezTo>
                      <a:pt x="3494971" y="449867"/>
                      <a:pt x="4622325" y="433473"/>
                      <a:pt x="4925883" y="279618"/>
                    </a:cubicBezTo>
                    <a:cubicBezTo>
                      <a:pt x="5165183" y="125763"/>
                      <a:pt x="5132447" y="139458"/>
                      <a:pt x="5227899" y="0"/>
                    </a:cubicBezTo>
                  </a:path>
                </a:pathLst>
              </a:custGeom>
              <a:noFill/>
              <a:ln w="952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E6ECD33-A721-6D4B-B599-22B35023CF7C}"/>
                </a:ext>
              </a:extLst>
            </p:cNvPr>
            <p:cNvSpPr txBox="1"/>
            <p:nvPr/>
          </p:nvSpPr>
          <p:spPr>
            <a:xfrm>
              <a:off x="236636" y="442399"/>
              <a:ext cx="5327585" cy="144462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1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Tahoma" panose="020B0604030504040204" pitchFamily="34" charset="0"/>
                  <a:cs typeface="+mn-cs"/>
                </a:rPr>
                <a:t>Solar Module Manufacture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76F636A-065C-3D70-A009-90C8D7F19CA9}"/>
              </a:ext>
            </a:extLst>
          </p:cNvPr>
          <p:cNvSpPr/>
          <p:nvPr/>
        </p:nvSpPr>
        <p:spPr>
          <a:xfrm flipH="1">
            <a:off x="-2" y="6784933"/>
            <a:ext cx="7251702" cy="2625767"/>
          </a:xfrm>
          <a:custGeom>
            <a:avLst/>
            <a:gdLst>
              <a:gd name="connsiteX0" fmla="*/ 6197600 w 6858000"/>
              <a:gd name="connsiteY0" fmla="*/ 327 h 1504008"/>
              <a:gd name="connsiteX1" fmla="*/ 6858000 w 6858000"/>
              <a:gd name="connsiteY1" fmla="*/ 101927 h 1504008"/>
              <a:gd name="connsiteX2" fmla="*/ 6858000 w 6858000"/>
              <a:gd name="connsiteY2" fmla="*/ 1504008 h 1504008"/>
              <a:gd name="connsiteX3" fmla="*/ 0 w 6858000"/>
              <a:gd name="connsiteY3" fmla="*/ 1504008 h 1504008"/>
              <a:gd name="connsiteX4" fmla="*/ 0 w 6858000"/>
              <a:gd name="connsiteY4" fmla="*/ 990927 h 1504008"/>
              <a:gd name="connsiteX5" fmla="*/ 1435100 w 6858000"/>
              <a:gd name="connsiteY5" fmla="*/ 1060777 h 1504008"/>
              <a:gd name="connsiteX6" fmla="*/ 3168650 w 6858000"/>
              <a:gd name="connsiteY6" fmla="*/ 1397327 h 1504008"/>
              <a:gd name="connsiteX7" fmla="*/ 4654550 w 6858000"/>
              <a:gd name="connsiteY7" fmla="*/ 724227 h 1504008"/>
              <a:gd name="connsiteX8" fmla="*/ 6197600 w 6858000"/>
              <a:gd name="connsiteY8" fmla="*/ 327 h 1504008"/>
              <a:gd name="connsiteX0" fmla="*/ 6197600 w 6858000"/>
              <a:gd name="connsiteY0" fmla="*/ 327 h 1504008"/>
              <a:gd name="connsiteX1" fmla="*/ 6858000 w 6858000"/>
              <a:gd name="connsiteY1" fmla="*/ 101927 h 1504008"/>
              <a:gd name="connsiteX2" fmla="*/ 6858000 w 6858000"/>
              <a:gd name="connsiteY2" fmla="*/ 1504008 h 1504008"/>
              <a:gd name="connsiteX3" fmla="*/ 0 w 6858000"/>
              <a:gd name="connsiteY3" fmla="*/ 1504008 h 1504008"/>
              <a:gd name="connsiteX4" fmla="*/ 0 w 6858000"/>
              <a:gd name="connsiteY4" fmla="*/ 990927 h 1504008"/>
              <a:gd name="connsiteX5" fmla="*/ 1435100 w 6858000"/>
              <a:gd name="connsiteY5" fmla="*/ 1060777 h 1504008"/>
              <a:gd name="connsiteX6" fmla="*/ 3163888 w 6858000"/>
              <a:gd name="connsiteY6" fmla="*/ 1316364 h 1504008"/>
              <a:gd name="connsiteX7" fmla="*/ 4654550 w 6858000"/>
              <a:gd name="connsiteY7" fmla="*/ 724227 h 1504008"/>
              <a:gd name="connsiteX8" fmla="*/ 6197600 w 6858000"/>
              <a:gd name="connsiteY8" fmla="*/ 327 h 1504008"/>
              <a:gd name="connsiteX0" fmla="*/ 6197600 w 6858000"/>
              <a:gd name="connsiteY0" fmla="*/ 327 h 1504008"/>
              <a:gd name="connsiteX1" fmla="*/ 6858000 w 6858000"/>
              <a:gd name="connsiteY1" fmla="*/ 101927 h 1504008"/>
              <a:gd name="connsiteX2" fmla="*/ 6858000 w 6858000"/>
              <a:gd name="connsiteY2" fmla="*/ 1504008 h 1504008"/>
              <a:gd name="connsiteX3" fmla="*/ 0 w 6858000"/>
              <a:gd name="connsiteY3" fmla="*/ 1504008 h 1504008"/>
              <a:gd name="connsiteX4" fmla="*/ 0 w 6858000"/>
              <a:gd name="connsiteY4" fmla="*/ 990927 h 1504008"/>
              <a:gd name="connsiteX5" fmla="*/ 1352550 w 6858000"/>
              <a:gd name="connsiteY5" fmla="*/ 1111577 h 1504008"/>
              <a:gd name="connsiteX6" fmla="*/ 3163888 w 6858000"/>
              <a:gd name="connsiteY6" fmla="*/ 1316364 h 1504008"/>
              <a:gd name="connsiteX7" fmla="*/ 4654550 w 6858000"/>
              <a:gd name="connsiteY7" fmla="*/ 724227 h 1504008"/>
              <a:gd name="connsiteX8" fmla="*/ 6197600 w 6858000"/>
              <a:gd name="connsiteY8" fmla="*/ 327 h 1504008"/>
              <a:gd name="connsiteX0" fmla="*/ 6197600 w 6858000"/>
              <a:gd name="connsiteY0" fmla="*/ 327 h 1504008"/>
              <a:gd name="connsiteX1" fmla="*/ 6858000 w 6858000"/>
              <a:gd name="connsiteY1" fmla="*/ 101927 h 1504008"/>
              <a:gd name="connsiteX2" fmla="*/ 6858000 w 6858000"/>
              <a:gd name="connsiteY2" fmla="*/ 1504008 h 1504008"/>
              <a:gd name="connsiteX3" fmla="*/ 0 w 6858000"/>
              <a:gd name="connsiteY3" fmla="*/ 1504008 h 1504008"/>
              <a:gd name="connsiteX4" fmla="*/ 0 w 6858000"/>
              <a:gd name="connsiteY4" fmla="*/ 990927 h 1504008"/>
              <a:gd name="connsiteX5" fmla="*/ 1352550 w 6858000"/>
              <a:gd name="connsiteY5" fmla="*/ 1111577 h 1504008"/>
              <a:gd name="connsiteX6" fmla="*/ 3163888 w 6858000"/>
              <a:gd name="connsiteY6" fmla="*/ 1316364 h 1504008"/>
              <a:gd name="connsiteX7" fmla="*/ 4654550 w 6858000"/>
              <a:gd name="connsiteY7" fmla="*/ 724227 h 1504008"/>
              <a:gd name="connsiteX8" fmla="*/ 6197600 w 6858000"/>
              <a:gd name="connsiteY8" fmla="*/ 327 h 1504008"/>
              <a:gd name="connsiteX0" fmla="*/ 6197600 w 6858000"/>
              <a:gd name="connsiteY0" fmla="*/ 327 h 1504008"/>
              <a:gd name="connsiteX1" fmla="*/ 6858000 w 6858000"/>
              <a:gd name="connsiteY1" fmla="*/ 101927 h 1504008"/>
              <a:gd name="connsiteX2" fmla="*/ 6858000 w 6858000"/>
              <a:gd name="connsiteY2" fmla="*/ 1504008 h 1504008"/>
              <a:gd name="connsiteX3" fmla="*/ 0 w 6858000"/>
              <a:gd name="connsiteY3" fmla="*/ 1504008 h 1504008"/>
              <a:gd name="connsiteX4" fmla="*/ 0 w 6858000"/>
              <a:gd name="connsiteY4" fmla="*/ 990927 h 1504008"/>
              <a:gd name="connsiteX5" fmla="*/ 1352550 w 6858000"/>
              <a:gd name="connsiteY5" fmla="*/ 1111577 h 1504008"/>
              <a:gd name="connsiteX6" fmla="*/ 3163888 w 6858000"/>
              <a:gd name="connsiteY6" fmla="*/ 1316364 h 1504008"/>
              <a:gd name="connsiteX7" fmla="*/ 4654550 w 6858000"/>
              <a:gd name="connsiteY7" fmla="*/ 724227 h 1504008"/>
              <a:gd name="connsiteX8" fmla="*/ 6197600 w 6858000"/>
              <a:gd name="connsiteY8" fmla="*/ 327 h 1504008"/>
              <a:gd name="connsiteX0" fmla="*/ 6197600 w 6858000"/>
              <a:gd name="connsiteY0" fmla="*/ 327 h 1504008"/>
              <a:gd name="connsiteX1" fmla="*/ 6858000 w 6858000"/>
              <a:gd name="connsiteY1" fmla="*/ 101927 h 1504008"/>
              <a:gd name="connsiteX2" fmla="*/ 6858000 w 6858000"/>
              <a:gd name="connsiteY2" fmla="*/ 1504008 h 1504008"/>
              <a:gd name="connsiteX3" fmla="*/ 0 w 6858000"/>
              <a:gd name="connsiteY3" fmla="*/ 1504008 h 1504008"/>
              <a:gd name="connsiteX4" fmla="*/ 0 w 6858000"/>
              <a:gd name="connsiteY4" fmla="*/ 990927 h 1504008"/>
              <a:gd name="connsiteX5" fmla="*/ 1352550 w 6858000"/>
              <a:gd name="connsiteY5" fmla="*/ 1111577 h 1504008"/>
              <a:gd name="connsiteX6" fmla="*/ 3163888 w 6858000"/>
              <a:gd name="connsiteY6" fmla="*/ 1316364 h 1504008"/>
              <a:gd name="connsiteX7" fmla="*/ 4654550 w 6858000"/>
              <a:gd name="connsiteY7" fmla="*/ 724227 h 1504008"/>
              <a:gd name="connsiteX8" fmla="*/ 6197600 w 6858000"/>
              <a:gd name="connsiteY8" fmla="*/ 327 h 1504008"/>
              <a:gd name="connsiteX0" fmla="*/ 6197600 w 6858000"/>
              <a:gd name="connsiteY0" fmla="*/ 327 h 1504008"/>
              <a:gd name="connsiteX1" fmla="*/ 6858000 w 6858000"/>
              <a:gd name="connsiteY1" fmla="*/ 101927 h 1504008"/>
              <a:gd name="connsiteX2" fmla="*/ 6858000 w 6858000"/>
              <a:gd name="connsiteY2" fmla="*/ 1504008 h 1504008"/>
              <a:gd name="connsiteX3" fmla="*/ 0 w 6858000"/>
              <a:gd name="connsiteY3" fmla="*/ 1504008 h 1504008"/>
              <a:gd name="connsiteX4" fmla="*/ 0 w 6858000"/>
              <a:gd name="connsiteY4" fmla="*/ 990927 h 1504008"/>
              <a:gd name="connsiteX5" fmla="*/ 1352550 w 6858000"/>
              <a:gd name="connsiteY5" fmla="*/ 1111577 h 1504008"/>
              <a:gd name="connsiteX6" fmla="*/ 3163888 w 6858000"/>
              <a:gd name="connsiteY6" fmla="*/ 1316364 h 1504008"/>
              <a:gd name="connsiteX7" fmla="*/ 4654550 w 6858000"/>
              <a:gd name="connsiteY7" fmla="*/ 724227 h 1504008"/>
              <a:gd name="connsiteX8" fmla="*/ 6197600 w 6858000"/>
              <a:gd name="connsiteY8" fmla="*/ 327 h 1504008"/>
              <a:gd name="connsiteX0" fmla="*/ 6197600 w 6858000"/>
              <a:gd name="connsiteY0" fmla="*/ 327 h 1504008"/>
              <a:gd name="connsiteX1" fmla="*/ 6858000 w 6858000"/>
              <a:gd name="connsiteY1" fmla="*/ 101927 h 1504008"/>
              <a:gd name="connsiteX2" fmla="*/ 6858000 w 6858000"/>
              <a:gd name="connsiteY2" fmla="*/ 1504008 h 1504008"/>
              <a:gd name="connsiteX3" fmla="*/ 0 w 6858000"/>
              <a:gd name="connsiteY3" fmla="*/ 1504008 h 1504008"/>
              <a:gd name="connsiteX4" fmla="*/ 0 w 6858000"/>
              <a:gd name="connsiteY4" fmla="*/ 990927 h 1504008"/>
              <a:gd name="connsiteX5" fmla="*/ 1352550 w 6858000"/>
              <a:gd name="connsiteY5" fmla="*/ 1111577 h 1504008"/>
              <a:gd name="connsiteX6" fmla="*/ 3163888 w 6858000"/>
              <a:gd name="connsiteY6" fmla="*/ 1316364 h 1504008"/>
              <a:gd name="connsiteX7" fmla="*/ 4654550 w 6858000"/>
              <a:gd name="connsiteY7" fmla="*/ 724227 h 1504008"/>
              <a:gd name="connsiteX8" fmla="*/ 6197600 w 6858000"/>
              <a:gd name="connsiteY8" fmla="*/ 327 h 1504008"/>
              <a:gd name="connsiteX0" fmla="*/ 6197600 w 6858000"/>
              <a:gd name="connsiteY0" fmla="*/ 327 h 1504008"/>
              <a:gd name="connsiteX1" fmla="*/ 6858000 w 6858000"/>
              <a:gd name="connsiteY1" fmla="*/ 101927 h 1504008"/>
              <a:gd name="connsiteX2" fmla="*/ 6858000 w 6858000"/>
              <a:gd name="connsiteY2" fmla="*/ 1504008 h 1504008"/>
              <a:gd name="connsiteX3" fmla="*/ 0 w 6858000"/>
              <a:gd name="connsiteY3" fmla="*/ 1504008 h 1504008"/>
              <a:gd name="connsiteX4" fmla="*/ 0 w 6858000"/>
              <a:gd name="connsiteY4" fmla="*/ 990927 h 1504008"/>
              <a:gd name="connsiteX5" fmla="*/ 1352550 w 6858000"/>
              <a:gd name="connsiteY5" fmla="*/ 1111577 h 1504008"/>
              <a:gd name="connsiteX6" fmla="*/ 3163888 w 6858000"/>
              <a:gd name="connsiteY6" fmla="*/ 1316364 h 1504008"/>
              <a:gd name="connsiteX7" fmla="*/ 4654550 w 6858000"/>
              <a:gd name="connsiteY7" fmla="*/ 724227 h 1504008"/>
              <a:gd name="connsiteX8" fmla="*/ 6197600 w 6858000"/>
              <a:gd name="connsiteY8" fmla="*/ 327 h 1504008"/>
              <a:gd name="connsiteX0" fmla="*/ 6197600 w 6858000"/>
              <a:gd name="connsiteY0" fmla="*/ 327 h 1504008"/>
              <a:gd name="connsiteX1" fmla="*/ 6858000 w 6858000"/>
              <a:gd name="connsiteY1" fmla="*/ 101927 h 1504008"/>
              <a:gd name="connsiteX2" fmla="*/ 6858000 w 6858000"/>
              <a:gd name="connsiteY2" fmla="*/ 424508 h 1504008"/>
              <a:gd name="connsiteX3" fmla="*/ 6858000 w 6858000"/>
              <a:gd name="connsiteY3" fmla="*/ 1504008 h 1504008"/>
              <a:gd name="connsiteX4" fmla="*/ 0 w 6858000"/>
              <a:gd name="connsiteY4" fmla="*/ 1504008 h 1504008"/>
              <a:gd name="connsiteX5" fmla="*/ 0 w 6858000"/>
              <a:gd name="connsiteY5" fmla="*/ 990927 h 1504008"/>
              <a:gd name="connsiteX6" fmla="*/ 1352550 w 6858000"/>
              <a:gd name="connsiteY6" fmla="*/ 1111577 h 1504008"/>
              <a:gd name="connsiteX7" fmla="*/ 3163888 w 6858000"/>
              <a:gd name="connsiteY7" fmla="*/ 1316364 h 1504008"/>
              <a:gd name="connsiteX8" fmla="*/ 4654550 w 6858000"/>
              <a:gd name="connsiteY8" fmla="*/ 724227 h 1504008"/>
              <a:gd name="connsiteX9" fmla="*/ 6197600 w 6858000"/>
              <a:gd name="connsiteY9" fmla="*/ 327 h 1504008"/>
              <a:gd name="connsiteX0" fmla="*/ 6197600 w 6858000"/>
              <a:gd name="connsiteY0" fmla="*/ 7043 h 1510724"/>
              <a:gd name="connsiteX1" fmla="*/ 6858000 w 6858000"/>
              <a:gd name="connsiteY1" fmla="*/ 431224 h 1510724"/>
              <a:gd name="connsiteX2" fmla="*/ 6858000 w 6858000"/>
              <a:gd name="connsiteY2" fmla="*/ 1510724 h 1510724"/>
              <a:gd name="connsiteX3" fmla="*/ 0 w 6858000"/>
              <a:gd name="connsiteY3" fmla="*/ 1510724 h 1510724"/>
              <a:gd name="connsiteX4" fmla="*/ 0 w 6858000"/>
              <a:gd name="connsiteY4" fmla="*/ 997643 h 1510724"/>
              <a:gd name="connsiteX5" fmla="*/ 1352550 w 6858000"/>
              <a:gd name="connsiteY5" fmla="*/ 1118293 h 1510724"/>
              <a:gd name="connsiteX6" fmla="*/ 3163888 w 6858000"/>
              <a:gd name="connsiteY6" fmla="*/ 1323080 h 1510724"/>
              <a:gd name="connsiteX7" fmla="*/ 4654550 w 6858000"/>
              <a:gd name="connsiteY7" fmla="*/ 730943 h 1510724"/>
              <a:gd name="connsiteX8" fmla="*/ 6197600 w 6858000"/>
              <a:gd name="connsiteY8" fmla="*/ 7043 h 1510724"/>
              <a:gd name="connsiteX0" fmla="*/ 5975350 w 6858000"/>
              <a:gd name="connsiteY0" fmla="*/ 16360 h 1354941"/>
              <a:gd name="connsiteX1" fmla="*/ 6858000 w 6858000"/>
              <a:gd name="connsiteY1" fmla="*/ 275441 h 1354941"/>
              <a:gd name="connsiteX2" fmla="*/ 6858000 w 6858000"/>
              <a:gd name="connsiteY2" fmla="*/ 1354941 h 1354941"/>
              <a:gd name="connsiteX3" fmla="*/ 0 w 6858000"/>
              <a:gd name="connsiteY3" fmla="*/ 1354941 h 1354941"/>
              <a:gd name="connsiteX4" fmla="*/ 0 w 6858000"/>
              <a:gd name="connsiteY4" fmla="*/ 841860 h 1354941"/>
              <a:gd name="connsiteX5" fmla="*/ 1352550 w 6858000"/>
              <a:gd name="connsiteY5" fmla="*/ 962510 h 1354941"/>
              <a:gd name="connsiteX6" fmla="*/ 3163888 w 6858000"/>
              <a:gd name="connsiteY6" fmla="*/ 1167297 h 1354941"/>
              <a:gd name="connsiteX7" fmla="*/ 4654550 w 6858000"/>
              <a:gd name="connsiteY7" fmla="*/ 575160 h 1354941"/>
              <a:gd name="connsiteX8" fmla="*/ 5975350 w 6858000"/>
              <a:gd name="connsiteY8" fmla="*/ 16360 h 1354941"/>
              <a:gd name="connsiteX0" fmla="*/ 5975350 w 6858000"/>
              <a:gd name="connsiteY0" fmla="*/ 11628 h 1350209"/>
              <a:gd name="connsiteX1" fmla="*/ 6858000 w 6858000"/>
              <a:gd name="connsiteY1" fmla="*/ 270709 h 1350209"/>
              <a:gd name="connsiteX2" fmla="*/ 6858000 w 6858000"/>
              <a:gd name="connsiteY2" fmla="*/ 1350209 h 1350209"/>
              <a:gd name="connsiteX3" fmla="*/ 0 w 6858000"/>
              <a:gd name="connsiteY3" fmla="*/ 1350209 h 1350209"/>
              <a:gd name="connsiteX4" fmla="*/ 0 w 6858000"/>
              <a:gd name="connsiteY4" fmla="*/ 837128 h 1350209"/>
              <a:gd name="connsiteX5" fmla="*/ 1352550 w 6858000"/>
              <a:gd name="connsiteY5" fmla="*/ 957778 h 1350209"/>
              <a:gd name="connsiteX6" fmla="*/ 3163888 w 6858000"/>
              <a:gd name="connsiteY6" fmla="*/ 1162565 h 1350209"/>
              <a:gd name="connsiteX7" fmla="*/ 4654550 w 6858000"/>
              <a:gd name="connsiteY7" fmla="*/ 570428 h 1350209"/>
              <a:gd name="connsiteX8" fmla="*/ 5975350 w 6858000"/>
              <a:gd name="connsiteY8" fmla="*/ 11628 h 1350209"/>
              <a:gd name="connsiteX0" fmla="*/ 5975350 w 6858000"/>
              <a:gd name="connsiteY0" fmla="*/ 11628 h 1350209"/>
              <a:gd name="connsiteX1" fmla="*/ 6858000 w 6858000"/>
              <a:gd name="connsiteY1" fmla="*/ 270709 h 1350209"/>
              <a:gd name="connsiteX2" fmla="*/ 6858000 w 6858000"/>
              <a:gd name="connsiteY2" fmla="*/ 1350209 h 1350209"/>
              <a:gd name="connsiteX3" fmla="*/ 0 w 6858000"/>
              <a:gd name="connsiteY3" fmla="*/ 1350209 h 1350209"/>
              <a:gd name="connsiteX4" fmla="*/ 0 w 6858000"/>
              <a:gd name="connsiteY4" fmla="*/ 837128 h 1350209"/>
              <a:gd name="connsiteX5" fmla="*/ 1352550 w 6858000"/>
              <a:gd name="connsiteY5" fmla="*/ 957778 h 1350209"/>
              <a:gd name="connsiteX6" fmla="*/ 3163888 w 6858000"/>
              <a:gd name="connsiteY6" fmla="*/ 1162565 h 1350209"/>
              <a:gd name="connsiteX7" fmla="*/ 4654550 w 6858000"/>
              <a:gd name="connsiteY7" fmla="*/ 570428 h 1350209"/>
              <a:gd name="connsiteX8" fmla="*/ 5975350 w 6858000"/>
              <a:gd name="connsiteY8" fmla="*/ 11628 h 1350209"/>
              <a:gd name="connsiteX0" fmla="*/ 5975350 w 6858000"/>
              <a:gd name="connsiteY0" fmla="*/ 3956 h 1342537"/>
              <a:gd name="connsiteX1" fmla="*/ 6858000 w 6858000"/>
              <a:gd name="connsiteY1" fmla="*/ 263037 h 1342537"/>
              <a:gd name="connsiteX2" fmla="*/ 6858000 w 6858000"/>
              <a:gd name="connsiteY2" fmla="*/ 1342537 h 1342537"/>
              <a:gd name="connsiteX3" fmla="*/ 0 w 6858000"/>
              <a:gd name="connsiteY3" fmla="*/ 1342537 h 1342537"/>
              <a:gd name="connsiteX4" fmla="*/ 0 w 6858000"/>
              <a:gd name="connsiteY4" fmla="*/ 829456 h 1342537"/>
              <a:gd name="connsiteX5" fmla="*/ 1352550 w 6858000"/>
              <a:gd name="connsiteY5" fmla="*/ 950106 h 1342537"/>
              <a:gd name="connsiteX6" fmla="*/ 3163888 w 6858000"/>
              <a:gd name="connsiteY6" fmla="*/ 1154893 h 1342537"/>
              <a:gd name="connsiteX7" fmla="*/ 4654550 w 6858000"/>
              <a:gd name="connsiteY7" fmla="*/ 562756 h 1342537"/>
              <a:gd name="connsiteX8" fmla="*/ 5975350 w 6858000"/>
              <a:gd name="connsiteY8" fmla="*/ 3956 h 1342537"/>
              <a:gd name="connsiteX0" fmla="*/ 5975350 w 6858000"/>
              <a:gd name="connsiteY0" fmla="*/ 295 h 1338876"/>
              <a:gd name="connsiteX1" fmla="*/ 6858000 w 6858000"/>
              <a:gd name="connsiteY1" fmla="*/ 259376 h 1338876"/>
              <a:gd name="connsiteX2" fmla="*/ 6858000 w 6858000"/>
              <a:gd name="connsiteY2" fmla="*/ 1338876 h 1338876"/>
              <a:gd name="connsiteX3" fmla="*/ 0 w 6858000"/>
              <a:gd name="connsiteY3" fmla="*/ 1338876 h 1338876"/>
              <a:gd name="connsiteX4" fmla="*/ 0 w 6858000"/>
              <a:gd name="connsiteY4" fmla="*/ 825795 h 1338876"/>
              <a:gd name="connsiteX5" fmla="*/ 1352550 w 6858000"/>
              <a:gd name="connsiteY5" fmla="*/ 946445 h 1338876"/>
              <a:gd name="connsiteX6" fmla="*/ 3163888 w 6858000"/>
              <a:gd name="connsiteY6" fmla="*/ 1151232 h 1338876"/>
              <a:gd name="connsiteX7" fmla="*/ 4654550 w 6858000"/>
              <a:gd name="connsiteY7" fmla="*/ 559095 h 1338876"/>
              <a:gd name="connsiteX8" fmla="*/ 5975350 w 6858000"/>
              <a:gd name="connsiteY8" fmla="*/ 295 h 1338876"/>
              <a:gd name="connsiteX0" fmla="*/ 5975350 w 6858000"/>
              <a:gd name="connsiteY0" fmla="*/ 295 h 1338876"/>
              <a:gd name="connsiteX1" fmla="*/ 6858000 w 6858000"/>
              <a:gd name="connsiteY1" fmla="*/ 259376 h 1338876"/>
              <a:gd name="connsiteX2" fmla="*/ 6858000 w 6858000"/>
              <a:gd name="connsiteY2" fmla="*/ 1338876 h 1338876"/>
              <a:gd name="connsiteX3" fmla="*/ 0 w 6858000"/>
              <a:gd name="connsiteY3" fmla="*/ 1338876 h 1338876"/>
              <a:gd name="connsiteX4" fmla="*/ 0 w 6858000"/>
              <a:gd name="connsiteY4" fmla="*/ 825795 h 1338876"/>
              <a:gd name="connsiteX5" fmla="*/ 1352550 w 6858000"/>
              <a:gd name="connsiteY5" fmla="*/ 946445 h 1338876"/>
              <a:gd name="connsiteX6" fmla="*/ 3163888 w 6858000"/>
              <a:gd name="connsiteY6" fmla="*/ 1151232 h 1338876"/>
              <a:gd name="connsiteX7" fmla="*/ 4654550 w 6858000"/>
              <a:gd name="connsiteY7" fmla="*/ 559095 h 1338876"/>
              <a:gd name="connsiteX8" fmla="*/ 5975350 w 6858000"/>
              <a:gd name="connsiteY8" fmla="*/ 295 h 1338876"/>
              <a:gd name="connsiteX0" fmla="*/ 5975350 w 6858000"/>
              <a:gd name="connsiteY0" fmla="*/ 295 h 1338876"/>
              <a:gd name="connsiteX1" fmla="*/ 6858000 w 6858000"/>
              <a:gd name="connsiteY1" fmla="*/ 259376 h 1338876"/>
              <a:gd name="connsiteX2" fmla="*/ 6858000 w 6858000"/>
              <a:gd name="connsiteY2" fmla="*/ 1338876 h 1338876"/>
              <a:gd name="connsiteX3" fmla="*/ 0 w 6858000"/>
              <a:gd name="connsiteY3" fmla="*/ 1338876 h 1338876"/>
              <a:gd name="connsiteX4" fmla="*/ 0 w 6858000"/>
              <a:gd name="connsiteY4" fmla="*/ 825795 h 1338876"/>
              <a:gd name="connsiteX5" fmla="*/ 1352550 w 6858000"/>
              <a:gd name="connsiteY5" fmla="*/ 946445 h 1338876"/>
              <a:gd name="connsiteX6" fmla="*/ 3163888 w 6858000"/>
              <a:gd name="connsiteY6" fmla="*/ 1151232 h 1338876"/>
              <a:gd name="connsiteX7" fmla="*/ 4616450 w 6858000"/>
              <a:gd name="connsiteY7" fmla="*/ 539661 h 1338876"/>
              <a:gd name="connsiteX8" fmla="*/ 5975350 w 6858000"/>
              <a:gd name="connsiteY8" fmla="*/ 295 h 133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1338876">
                <a:moveTo>
                  <a:pt x="5975350" y="295"/>
                </a:moveTo>
                <a:cubicBezTo>
                  <a:pt x="6342592" y="-5208"/>
                  <a:pt x="6639983" y="65913"/>
                  <a:pt x="6858000" y="259376"/>
                </a:cubicBezTo>
                <a:lnTo>
                  <a:pt x="6858000" y="1338876"/>
                </a:lnTo>
                <a:lnTo>
                  <a:pt x="0" y="1338876"/>
                </a:lnTo>
                <a:lnTo>
                  <a:pt x="0" y="825795"/>
                </a:lnTo>
                <a:cubicBezTo>
                  <a:pt x="372533" y="560153"/>
                  <a:pt x="836227" y="826388"/>
                  <a:pt x="1352550" y="946445"/>
                </a:cubicBezTo>
                <a:cubicBezTo>
                  <a:pt x="1886215" y="1070534"/>
                  <a:pt x="2517635" y="1206791"/>
                  <a:pt x="3163888" y="1151232"/>
                </a:cubicBezTo>
                <a:cubicBezTo>
                  <a:pt x="3672853" y="1107476"/>
                  <a:pt x="4321175" y="778844"/>
                  <a:pt x="4616450" y="539661"/>
                </a:cubicBezTo>
                <a:cubicBezTo>
                  <a:pt x="5023037" y="221487"/>
                  <a:pt x="5551981" y="6639"/>
                  <a:pt x="5975350" y="2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6F4278C0-A071-9DFA-2A16-4D13CD38EAF9}"/>
              </a:ext>
            </a:extLst>
          </p:cNvPr>
          <p:cNvSpPr txBox="1"/>
          <p:nvPr/>
        </p:nvSpPr>
        <p:spPr>
          <a:xfrm>
            <a:off x="19931" y="7682994"/>
            <a:ext cx="2948012" cy="152362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Manufacturing Unit: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Plot no- 237, HSIIDC Industrial Estate,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Alipur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Barwala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, Panchkula – 134118, Haryana, India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508C58-CF2D-74C7-1275-0D940D1F9D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3133" y="-31937"/>
            <a:ext cx="568566" cy="56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7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5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C00000"/>
      </a:accent1>
      <a:accent2>
        <a:srgbClr val="002060"/>
      </a:accent2>
      <a:accent3>
        <a:srgbClr val="FFC000"/>
      </a:accent3>
      <a:accent4>
        <a:srgbClr val="2E6077"/>
      </a:accent4>
      <a:accent5>
        <a:srgbClr val="A4C6D0"/>
      </a:accent5>
      <a:accent6>
        <a:srgbClr val="FFC000"/>
      </a:accent6>
      <a:hlink>
        <a:srgbClr val="A4C6D0"/>
      </a:hlink>
      <a:folHlink>
        <a:srgbClr val="2E60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C00000"/>
      </a:accent1>
      <a:accent2>
        <a:srgbClr val="002060"/>
      </a:accent2>
      <a:accent3>
        <a:srgbClr val="FFC000"/>
      </a:accent3>
      <a:accent4>
        <a:srgbClr val="2E6077"/>
      </a:accent4>
      <a:accent5>
        <a:srgbClr val="A4C6D0"/>
      </a:accent5>
      <a:accent6>
        <a:srgbClr val="FFC000"/>
      </a:accent6>
      <a:hlink>
        <a:srgbClr val="A4C6D0"/>
      </a:hlink>
      <a:folHlink>
        <a:srgbClr val="2E60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</TotalTime>
  <Words>883</Words>
  <Application>Microsoft Office PowerPoint</Application>
  <PresentationFormat>Custom</PresentationFormat>
  <Paragraphs>249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Arial</vt:lpstr>
      <vt:lpstr>Arial Black</vt:lpstr>
      <vt:lpstr>Arial Nova cond</vt:lpstr>
      <vt:lpstr>Calibri</vt:lpstr>
      <vt:lpstr>Century Gothic</vt:lpstr>
      <vt:lpstr>Tahoma</vt:lpstr>
      <vt:lpstr>Times New Roman</vt:lpstr>
      <vt:lpstr>Verdana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102</cp:revision>
  <dcterms:created xsi:type="dcterms:W3CDTF">2024-09-14T07:38:47Z</dcterms:created>
  <dcterms:modified xsi:type="dcterms:W3CDTF">2025-06-23T10:17:10Z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2024-09-13T00:00:00Z</vt:filetime>
  </property>
  <property fmtid="{D5CDD505-2E9C-101B-9397-08002B2CF9AE}" pid="3" name="Creator">
    <vt:lpwstr>PDFium</vt:lpwstr>
  </property>
  <property fmtid="{D5CDD505-2E9C-101B-9397-08002B2CF9AE}" pid="4" name="LastSaved">
    <vt:filetime>2024-09-13T00:00:00Z</vt:filetime>
  </property>
</Properties>
</file>